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378" r:id="rId5"/>
    <p:sldId id="2147473108" r:id="rId6"/>
    <p:sldId id="354" r:id="rId7"/>
    <p:sldId id="382" r:id="rId8"/>
    <p:sldId id="383" r:id="rId9"/>
    <p:sldId id="384" r:id="rId10"/>
    <p:sldId id="387" r:id="rId11"/>
    <p:sldId id="385" r:id="rId12"/>
    <p:sldId id="2147473101" r:id="rId13"/>
    <p:sldId id="2147473104" r:id="rId14"/>
    <p:sldId id="2147473105" r:id="rId15"/>
    <p:sldId id="2147473106" r:id="rId16"/>
    <p:sldId id="2147473107" r:id="rId17"/>
    <p:sldId id="2147473103" r:id="rId18"/>
    <p:sldId id="2147473109" r:id="rId19"/>
    <p:sldId id="214747311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A33C"/>
    <a:srgbClr val="F3D713"/>
    <a:srgbClr val="F2F2F2"/>
    <a:srgbClr val="010101"/>
    <a:srgbClr val="E2BC23"/>
    <a:srgbClr val="F7C400"/>
    <a:srgbClr val="151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E5FA5-48FD-0F42-955A-FE7376EA5C25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8975A-C83C-4B4B-A264-2AFD70F78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9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D16EE-2474-5DE4-C54A-C102026B1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CDEF40A-C42A-584B-5D6B-4BD402369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D0B6DFF-C068-42C2-F1F4-61FD2C7F1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32DA27D-9B86-B8EF-AC33-3334ADCC14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8975A-C83C-4B4B-A264-2AFD70F782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1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8975A-C83C-4B4B-A264-2AFD70F782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02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D16EE-2474-5DE4-C54A-C102026B1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CDEF40A-C42A-584B-5D6B-4BD402369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D0B6DFF-C068-42C2-F1F4-61FD2C7F1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32DA27D-9B86-B8EF-AC33-3334ADCC14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8975A-C83C-4B4B-A264-2AFD70F782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8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264B6B-D79E-2244-91AE-D29EA8C8A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541" t="8017" r="26663" b="34061"/>
          <a:stretch/>
        </p:blipFill>
        <p:spPr>
          <a:xfrm>
            <a:off x="0" y="0"/>
            <a:ext cx="12192001" cy="686929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281CD-A54D-3442-B2F6-DCC9053593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5807699"/>
            <a:ext cx="3045759" cy="184944"/>
          </a:xfrm>
        </p:spPr>
        <p:txBody>
          <a:bodyPr rIns="0" anchor="b"/>
          <a:lstStyle>
            <a:lvl1pPr algn="l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r">
              <a:defRPr lang="en-US" sz="1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444DE9C-F571-BB4C-9C1C-7332F4140B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985930"/>
            <a:ext cx="3045758" cy="184944"/>
          </a:xfrm>
        </p:spPr>
        <p:txBody>
          <a:bodyPr rIns="0" anchor="b"/>
          <a:lstStyle>
            <a:lvl1pPr algn="l">
              <a:def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r">
              <a:defRPr lang="en-US" sz="1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00.00.0000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B3CE5-5669-E845-98B1-856DE736BC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53235"/>
            <a:ext cx="6204930" cy="2097587"/>
          </a:xfrm>
        </p:spPr>
        <p:txBody>
          <a:bodyPr rIns="0" anchor="ctr"/>
          <a:lstStyle>
            <a:lvl1pPr algn="l">
              <a:lnSpc>
                <a:spcPct val="80000"/>
              </a:lnSpc>
              <a:defRPr kumimoji="0" lang="en-US" sz="5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Two or Three-Line Presentation Title Goes Here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C8D539C4-A348-5A40-8731-E23278736C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6899" y="603536"/>
            <a:ext cx="3056059" cy="38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6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E96571-D3DE-D14E-B84F-2B505EEB25D7}"/>
              </a:ext>
            </a:extLst>
          </p:cNvPr>
          <p:cNvSpPr/>
          <p:nvPr userDrawn="1"/>
        </p:nvSpPr>
        <p:spPr>
          <a:xfrm>
            <a:off x="0" y="-3"/>
            <a:ext cx="6096000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28A0B3B-4291-2F49-917C-2DB82385FB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3"/>
            <a:ext cx="5780088" cy="6858000"/>
          </a:xfrm>
          <a:pattFill prst="pct2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 algn="ctr">
              <a:spcAft>
                <a:spcPts val="0"/>
              </a:spcAft>
              <a:defRPr sz="1200"/>
            </a:lvl1pPr>
          </a:lstStyle>
          <a:p>
            <a:r>
              <a:rPr lang="en-US"/>
              <a:t>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Insert background image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281CD-A54D-3442-B2F6-DCC9053593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83251"/>
            <a:ext cx="4839789" cy="184944"/>
          </a:xfrm>
        </p:spPr>
        <p:txBody>
          <a:bodyPr rIns="0" anchor="b"/>
          <a:lstStyle>
            <a:lvl1pPr algn="l">
              <a:defRPr lang="en-US" sz="1200" b="1" kern="120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r">
              <a:defRPr lang="en-US" sz="1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444DE9C-F571-BB4C-9C1C-7332F4140B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661482"/>
            <a:ext cx="4839787" cy="184944"/>
          </a:xfrm>
        </p:spPr>
        <p:txBody>
          <a:bodyPr rIns="0" anchor="b"/>
          <a:lstStyle>
            <a:lvl1pPr algn="l">
              <a:defRPr lang="en-US" sz="1200" b="0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r">
              <a:defRPr lang="en-US" sz="1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00.00.0000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B3CE5-5669-E845-98B1-856DE736BC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07097"/>
            <a:ext cx="4839789" cy="2928460"/>
          </a:xfrm>
        </p:spPr>
        <p:txBody>
          <a:bodyPr rIns="0" anchor="ctr"/>
          <a:lstStyle>
            <a:lvl1pPr algn="l">
              <a:lnSpc>
                <a:spcPct val="80000"/>
              </a:lnSpc>
              <a:defRPr kumimoji="0" lang="en-US" sz="4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Two, Three or Four Line Presentation Title Goes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A2C2CD-6330-6549-A9FF-37BCE4B008ED}"/>
              </a:ext>
            </a:extLst>
          </p:cNvPr>
          <p:cNvSpPr/>
          <p:nvPr userDrawn="1"/>
        </p:nvSpPr>
        <p:spPr>
          <a:xfrm rot="10800000">
            <a:off x="11876088" y="-3"/>
            <a:ext cx="315912" cy="6858002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CD18785-88AE-534F-8DDA-C10F67AFC0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03348"/>
            <a:ext cx="3045759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6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DB6B1BC-3A0E-C646-99E2-82D90364A24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C009E010-0676-C841-B68D-03F6B59656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03348"/>
            <a:ext cx="3056059" cy="382007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28A0B3B-4291-2F49-917C-2DB82385FB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attFill prst="pct2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 algn="ctr">
              <a:spcAft>
                <a:spcPts val="0"/>
              </a:spcAft>
              <a:defRPr sz="1200"/>
            </a:lvl1pPr>
          </a:lstStyle>
          <a:p>
            <a:r>
              <a:rPr lang="en-US"/>
              <a:t>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Insert background image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281CD-A54D-3442-B2F6-DCC9053593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83251"/>
            <a:ext cx="4839789" cy="184944"/>
          </a:xfrm>
        </p:spPr>
        <p:txBody>
          <a:bodyPr rIns="0" anchor="b"/>
          <a:lstStyle>
            <a:lvl1pPr algn="l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r">
              <a:defRPr lang="en-US" sz="1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444DE9C-F571-BB4C-9C1C-7332F4140B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661482"/>
            <a:ext cx="4839787" cy="184944"/>
          </a:xfrm>
        </p:spPr>
        <p:txBody>
          <a:bodyPr rIns="0" anchor="b"/>
          <a:lstStyle>
            <a:lvl1pPr algn="l">
              <a:def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r">
              <a:defRPr lang="en-US" sz="1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00.00.0000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B3CE5-5669-E845-98B1-856DE736BC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07097"/>
            <a:ext cx="4839789" cy="2928460"/>
          </a:xfrm>
        </p:spPr>
        <p:txBody>
          <a:bodyPr rIns="0" anchor="ctr"/>
          <a:lstStyle>
            <a:lvl1pPr algn="l">
              <a:lnSpc>
                <a:spcPct val="80000"/>
              </a:lnSpc>
              <a:defRPr kumimoji="0" lang="en-US" sz="4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Two, Three or Four Line Presentation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2249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8B2CFF-0EEB-2843-B801-7C11E7AEE393}"/>
              </a:ext>
            </a:extLst>
          </p:cNvPr>
          <p:cNvSpPr/>
          <p:nvPr userDrawn="1"/>
        </p:nvSpPr>
        <p:spPr>
          <a:xfrm>
            <a:off x="0" y="-3"/>
            <a:ext cx="6096000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0EEAE60-2A28-804C-8D32-7186AC9A46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7071" y="2057399"/>
            <a:ext cx="4332690" cy="3460806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lang="en-US" sz="2400" b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</a:p>
          <a:p>
            <a:pPr lvl="0"/>
            <a:r>
              <a:rPr lang="en-US"/>
              <a:t>Title Goes Here</a:t>
            </a:r>
          </a:p>
          <a:p>
            <a:pPr lvl="0"/>
            <a:r>
              <a:rPr lang="en-US"/>
              <a:t>Title Goes Here</a:t>
            </a:r>
          </a:p>
          <a:p>
            <a:pPr lvl="0"/>
            <a:r>
              <a:rPr lang="en-US"/>
              <a:t>Title Goes Here</a:t>
            </a:r>
          </a:p>
          <a:p>
            <a:pPr lvl="0"/>
            <a:r>
              <a:rPr lang="en-US"/>
              <a:t>Title Goes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294ED1A-B0A2-174E-B0E8-4CD8E4B072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  <a:pattFill prst="pct2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 algn="ctr">
              <a:spcAft>
                <a:spcPts val="0"/>
              </a:spcAft>
              <a:defRPr sz="1200"/>
            </a:lvl1pPr>
          </a:lstStyle>
          <a:p>
            <a:r>
              <a:rPr lang="en-US"/>
              <a:t>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Insert background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E9574-B856-4A46-BBCE-6115DF4E38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913" y="681039"/>
            <a:ext cx="5383847" cy="8014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70FB9-B8B7-F541-9131-8DD48B015B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34123" y="6260305"/>
            <a:ext cx="5294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E61589-955B-3549-AD19-CD847E0672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44C67-B645-6349-B9FD-C2276C6FD22B}"/>
              </a:ext>
            </a:extLst>
          </p:cNvPr>
          <p:cNvSpPr/>
          <p:nvPr userDrawn="1"/>
        </p:nvSpPr>
        <p:spPr>
          <a:xfrm>
            <a:off x="315913" y="323850"/>
            <a:ext cx="5383847" cy="133350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A92B5F5-D500-5749-A34F-D633631DBC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273" y="2057399"/>
            <a:ext cx="444622" cy="3460806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2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01 </a:t>
            </a:r>
          </a:p>
          <a:p>
            <a:pPr lvl="0"/>
            <a:r>
              <a:rPr lang="en-US"/>
              <a:t>02</a:t>
            </a:r>
          </a:p>
          <a:p>
            <a:pPr lvl="0"/>
            <a:r>
              <a:rPr lang="en-US"/>
              <a:t>03</a:t>
            </a:r>
          </a:p>
          <a:p>
            <a:pPr lvl="0"/>
            <a:r>
              <a:rPr lang="en-US"/>
              <a:t>04</a:t>
            </a:r>
          </a:p>
          <a:p>
            <a:pPr lvl="0"/>
            <a:r>
              <a:rPr lang="en-US"/>
              <a:t>05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C82043E-D7D9-3B42-AAD8-922677731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03348"/>
            <a:ext cx="3045759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64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8B2CFF-0EEB-2843-B801-7C11E7AEE393}"/>
              </a:ext>
            </a:extLst>
          </p:cNvPr>
          <p:cNvSpPr/>
          <p:nvPr userDrawn="1"/>
        </p:nvSpPr>
        <p:spPr>
          <a:xfrm>
            <a:off x="0" y="-3"/>
            <a:ext cx="12192000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0EEAE60-2A28-804C-8D32-7186AC9A46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7070" y="2057399"/>
            <a:ext cx="10509017" cy="3460806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lang="en-US" sz="2400" b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</a:p>
          <a:p>
            <a:pPr lvl="0"/>
            <a:r>
              <a:rPr lang="en-US"/>
              <a:t>Title Goes Here</a:t>
            </a:r>
          </a:p>
          <a:p>
            <a:pPr lvl="0"/>
            <a:r>
              <a:rPr lang="en-US"/>
              <a:t>Title Goes Here</a:t>
            </a:r>
          </a:p>
          <a:p>
            <a:pPr lvl="0"/>
            <a:r>
              <a:rPr lang="en-US"/>
              <a:t>Title Goes Here</a:t>
            </a:r>
          </a:p>
          <a:p>
            <a:pPr lvl="0"/>
            <a:r>
              <a:rPr lang="en-US"/>
              <a:t>Title Goes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E9574-B856-4A46-BBCE-6115DF4E38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913" y="681039"/>
            <a:ext cx="11560175" cy="8014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70FB9-B8B7-F541-9131-8DD48B015B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34123" y="6260305"/>
            <a:ext cx="5294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E61589-955B-3549-AD19-CD847E0672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A92B5F5-D500-5749-A34F-D633631DBC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273" y="2057399"/>
            <a:ext cx="444622" cy="3460806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2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01 </a:t>
            </a:r>
          </a:p>
          <a:p>
            <a:pPr lvl="0"/>
            <a:r>
              <a:rPr lang="en-US"/>
              <a:t>02</a:t>
            </a:r>
          </a:p>
          <a:p>
            <a:pPr lvl="0"/>
            <a:r>
              <a:rPr lang="en-US"/>
              <a:t>03</a:t>
            </a:r>
          </a:p>
          <a:p>
            <a:pPr lvl="0"/>
            <a:r>
              <a:rPr lang="en-US"/>
              <a:t>04</a:t>
            </a:r>
          </a:p>
          <a:p>
            <a:pPr lvl="0"/>
            <a:r>
              <a:rPr lang="en-US"/>
              <a:t>05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EADBA2-E97A-6F44-AAAF-F17B8C96168E}"/>
              </a:ext>
            </a:extLst>
          </p:cNvPr>
          <p:cNvSpPr/>
          <p:nvPr userDrawn="1"/>
        </p:nvSpPr>
        <p:spPr>
          <a:xfrm>
            <a:off x="315913" y="323850"/>
            <a:ext cx="11560175" cy="133350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03823EB-6FEF-A746-A5D5-FE5E522E23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03348"/>
            <a:ext cx="3045759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1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984633-2E42-5240-BC04-4ECCDD653B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EEF5A0-70D1-FC44-AF68-A1525C0724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913" y="697001"/>
            <a:ext cx="1003578" cy="1005269"/>
          </a:xfrm>
        </p:spPr>
        <p:txBody>
          <a:bodyPr r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6600" b="1" kern="1200" spc="-3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r">
              <a:defRPr lang="en-US" sz="1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0#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C8139-D508-134B-A796-C9AE4B24B84B}"/>
              </a:ext>
            </a:extLst>
          </p:cNvPr>
          <p:cNvSpPr/>
          <p:nvPr userDrawn="1"/>
        </p:nvSpPr>
        <p:spPr>
          <a:xfrm>
            <a:off x="315913" y="323850"/>
            <a:ext cx="11560175" cy="13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0EBE833-0393-2149-AD54-8CD1C2D8BB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9599" y="817858"/>
            <a:ext cx="8516488" cy="4182510"/>
          </a:xfrm>
        </p:spPr>
        <p:txBody>
          <a:bodyPr rIns="0" anchor="t"/>
          <a:lstStyle>
            <a:lvl1pPr algn="r">
              <a:lnSpc>
                <a:spcPct val="90000"/>
              </a:lnSpc>
              <a:spcAft>
                <a:spcPts val="0"/>
              </a:spcAft>
              <a:defRPr kumimoji="0" lang="en-US" sz="60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Header for Long Section Titles with Many Lines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1B2A3B7-1570-2A45-8CB5-D6806CFF38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03348"/>
            <a:ext cx="3056059" cy="38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10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EEF5A0-70D1-FC44-AF68-A1525C0724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913" y="697001"/>
            <a:ext cx="1003578" cy="1005269"/>
          </a:xfrm>
        </p:spPr>
        <p:txBody>
          <a:bodyPr r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6600" b="1" kern="1200" spc="-300" dirty="0">
                <a:gradFill>
                  <a:gsLst>
                    <a:gs pos="0">
                      <a:srgbClr val="D1A33C"/>
                    </a:gs>
                    <a:gs pos="100000">
                      <a:srgbClr val="F2D713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r">
              <a:defRPr lang="en-US" sz="1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0#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C8139-D508-134B-A796-C9AE4B24B84B}"/>
              </a:ext>
            </a:extLst>
          </p:cNvPr>
          <p:cNvSpPr/>
          <p:nvPr userDrawn="1"/>
        </p:nvSpPr>
        <p:spPr>
          <a:xfrm>
            <a:off x="315913" y="323850"/>
            <a:ext cx="11560175" cy="133350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0EBE833-0393-2149-AD54-8CD1C2D8BB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9599" y="817858"/>
            <a:ext cx="8516488" cy="4182510"/>
          </a:xfrm>
        </p:spPr>
        <p:txBody>
          <a:bodyPr rIns="0" anchor="t"/>
          <a:lstStyle>
            <a:lvl1pPr algn="r">
              <a:lnSpc>
                <a:spcPct val="90000"/>
              </a:lnSpc>
              <a:spcAft>
                <a:spcPts val="0"/>
              </a:spcAft>
              <a:defRPr kumimoji="0" lang="en-US" sz="60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Header for Long Section Titles with Many Lines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F3C7748-A41F-4C48-AC56-98A7560A5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198" y="6003348"/>
            <a:ext cx="3045759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42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182C6A-6F82-6D4D-8314-DBEE7B4182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C89D74F-9B39-114A-8857-FD48BF25C4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043161"/>
            <a:ext cx="1639228" cy="302169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EEF5A0-70D1-FC44-AF68-A1525C0724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913" y="697001"/>
            <a:ext cx="1003578" cy="1005269"/>
          </a:xfrm>
        </p:spPr>
        <p:txBody>
          <a:bodyPr r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6600" b="1" kern="1200" spc="-300" dirty="0">
                <a:gradFill>
                  <a:gsLst>
                    <a:gs pos="0">
                      <a:srgbClr val="D1A33C"/>
                    </a:gs>
                    <a:gs pos="100000">
                      <a:srgbClr val="F2D713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r">
              <a:defRPr lang="en-US" sz="1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0#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C8139-D508-134B-A796-C9AE4B24B84B}"/>
              </a:ext>
            </a:extLst>
          </p:cNvPr>
          <p:cNvSpPr/>
          <p:nvPr userDrawn="1"/>
        </p:nvSpPr>
        <p:spPr>
          <a:xfrm>
            <a:off x="315913" y="323850"/>
            <a:ext cx="11560175" cy="133350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0EBE833-0393-2149-AD54-8CD1C2D8BB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9599" y="817858"/>
            <a:ext cx="8516488" cy="4182510"/>
          </a:xfrm>
        </p:spPr>
        <p:txBody>
          <a:bodyPr rIns="0" anchor="t"/>
          <a:lstStyle>
            <a:lvl1pPr algn="r">
              <a:lnSpc>
                <a:spcPct val="90000"/>
              </a:lnSpc>
              <a:spcAft>
                <a:spcPts val="0"/>
              </a:spcAft>
              <a:defRPr kumimoji="0" lang="en-US" sz="6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Header for Long Section Titles with Many Lines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2398429-DE8B-0146-A985-F18B02EE26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6003348"/>
            <a:ext cx="3045759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64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7BA2C71-2B9F-4E49-BDAF-27ED64AC9934}"/>
              </a:ext>
            </a:extLst>
          </p:cNvPr>
          <p:cNvSpPr/>
          <p:nvPr userDrawn="1"/>
        </p:nvSpPr>
        <p:spPr>
          <a:xfrm>
            <a:off x="315912" y="323183"/>
            <a:ext cx="11560175" cy="133350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2DEE4AD-12F8-DA42-BAC7-2D3F26B30F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913" y="697001"/>
            <a:ext cx="1003578" cy="1005269"/>
          </a:xfrm>
        </p:spPr>
        <p:txBody>
          <a:bodyPr r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6600" b="1" kern="1200" spc="-300" dirty="0">
                <a:gradFill>
                  <a:gsLst>
                    <a:gs pos="0">
                      <a:srgbClr val="D1A33C"/>
                    </a:gs>
                    <a:gs pos="100000">
                      <a:srgbClr val="F2D713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r">
              <a:defRPr lang="en-US" sz="1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0#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20F0C56-846C-E740-8209-23828976DF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9599" y="817858"/>
            <a:ext cx="8516488" cy="4182510"/>
          </a:xfrm>
        </p:spPr>
        <p:txBody>
          <a:bodyPr rIns="0" anchor="t"/>
          <a:lstStyle>
            <a:lvl1pPr algn="r">
              <a:lnSpc>
                <a:spcPct val="90000"/>
              </a:lnSpc>
              <a:spcAft>
                <a:spcPts val="0"/>
              </a:spcAft>
              <a:defRPr kumimoji="0" lang="en-US" sz="6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Header for Long Section Titles with Many Lines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DDF193D-356F-1944-B70E-D0D36061A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198" y="6003348"/>
            <a:ext cx="3045759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04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29B0560-845B-1348-B658-3A9B6B3D98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5991922-1466-5740-AA74-D6B8D25859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098" y="1385210"/>
            <a:ext cx="10797540" cy="4087580"/>
          </a:xfrm>
        </p:spPr>
        <p:txBody>
          <a:bodyPr rIns="0" anchor="ctr"/>
          <a:lstStyle>
            <a:lvl1pPr algn="l">
              <a:lnSpc>
                <a:spcPct val="80000"/>
              </a:lnSpc>
              <a:spcAft>
                <a:spcPts val="0"/>
              </a:spcAft>
              <a:defRPr lang="en-US" sz="68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Quote or Key Callout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09C4DD-5B64-984E-809A-051C248D1A2C}"/>
              </a:ext>
            </a:extLst>
          </p:cNvPr>
          <p:cNvSpPr/>
          <p:nvPr userDrawn="1"/>
        </p:nvSpPr>
        <p:spPr>
          <a:xfrm>
            <a:off x="315913" y="323850"/>
            <a:ext cx="11560175" cy="13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0C4B3D4-BCA5-6443-8945-C902FB5D22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03348"/>
            <a:ext cx="3056059" cy="38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50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2E09845-DB5D-024E-85B9-37903AADE4B2}"/>
              </a:ext>
            </a:extLst>
          </p:cNvPr>
          <p:cNvSpPr/>
          <p:nvPr userDrawn="1"/>
        </p:nvSpPr>
        <p:spPr>
          <a:xfrm>
            <a:off x="315913" y="323850"/>
            <a:ext cx="11560175" cy="133350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5991922-1466-5740-AA74-D6B8D25859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098" y="1385210"/>
            <a:ext cx="10797540" cy="4087580"/>
          </a:xfrm>
        </p:spPr>
        <p:txBody>
          <a:bodyPr rIns="0" anchor="ctr"/>
          <a:lstStyle>
            <a:lvl1pPr algn="l">
              <a:lnSpc>
                <a:spcPct val="80000"/>
              </a:lnSpc>
              <a:spcAft>
                <a:spcPts val="0"/>
              </a:spcAft>
              <a:defRPr lang="en-US" sz="68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Quote or Key Callout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DE5B2B2-9705-8E49-977A-186AC23170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198" y="6003348"/>
            <a:ext cx="3045759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9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C151B94-E7E6-E740-BA80-C3D753F8C4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B35840A-8D92-AB42-B44A-DA38E4A8A1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899" y="603536"/>
            <a:ext cx="3056059" cy="382007"/>
          </a:xfrm>
          <a:prstGeom prst="rect">
            <a:avLst/>
          </a:prstGeom>
        </p:spPr>
      </p:pic>
      <p:pic>
        <p:nvPicPr>
          <p:cNvPr id="15" name="Picture 4" descr="A picture containing person, person, nature&#10;&#10;Description automatically generated">
            <a:extLst>
              <a:ext uri="{FF2B5EF4-FFF2-40B4-BE49-F238E27FC236}">
                <a16:creationId xmlns:a16="http://schemas.microsoft.com/office/drawing/2014/main" id="{D06689A1-E3AF-4045-84D7-F162BC529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557" t="144" r="23329" b="-216"/>
          <a:stretch/>
        </p:blipFill>
        <p:spPr>
          <a:xfrm>
            <a:off x="5984174" y="0"/>
            <a:ext cx="6250162" cy="6868260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86C3DDCD-E362-DA42-A400-CBD1A5CB92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214870" cy="687086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281CD-A54D-3442-B2F6-DCC9053593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5807699"/>
            <a:ext cx="3045759" cy="184944"/>
          </a:xfrm>
        </p:spPr>
        <p:txBody>
          <a:bodyPr rIns="0" anchor="b"/>
          <a:lstStyle>
            <a:lvl1pPr algn="l">
              <a:defRPr lang="en-US" sz="12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r">
              <a:defRPr lang="en-US" sz="1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444DE9C-F571-BB4C-9C1C-7332F4140B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985930"/>
            <a:ext cx="3045758" cy="184944"/>
          </a:xfrm>
        </p:spPr>
        <p:txBody>
          <a:bodyPr rIns="0" anchor="b"/>
          <a:lstStyle>
            <a:lvl1pPr algn="l">
              <a:defRPr 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r">
              <a:defRPr lang="en-US" sz="1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00.00.0000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B3CE5-5669-E845-98B1-856DE736BC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526233"/>
            <a:ext cx="6204930" cy="2097587"/>
          </a:xfrm>
        </p:spPr>
        <p:txBody>
          <a:bodyPr rIns="0" anchor="ctr"/>
          <a:lstStyle>
            <a:lvl1pPr algn="l">
              <a:lnSpc>
                <a:spcPct val="80000"/>
              </a:lnSpc>
              <a:defRPr kumimoji="0" lang="en-US" sz="5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Two or Three-Line Presentation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71595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025A29-692B-1648-99EB-06589EE84B74}"/>
              </a:ext>
            </a:extLst>
          </p:cNvPr>
          <p:cNvSpPr/>
          <p:nvPr userDrawn="1"/>
        </p:nvSpPr>
        <p:spPr>
          <a:xfrm>
            <a:off x="0" y="-3"/>
            <a:ext cx="12192000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D12809-E0FC-FD40-BA1B-5D89A32A5A0B}"/>
              </a:ext>
            </a:extLst>
          </p:cNvPr>
          <p:cNvSpPr/>
          <p:nvPr userDrawn="1"/>
        </p:nvSpPr>
        <p:spPr>
          <a:xfrm>
            <a:off x="315913" y="323850"/>
            <a:ext cx="11560175" cy="133350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5991922-1466-5740-AA74-D6B8D25859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098" y="1385210"/>
            <a:ext cx="10797540" cy="4087580"/>
          </a:xfrm>
        </p:spPr>
        <p:txBody>
          <a:bodyPr rIns="0" anchor="ctr"/>
          <a:lstStyle>
            <a:lvl1pPr algn="l">
              <a:lnSpc>
                <a:spcPct val="80000"/>
              </a:lnSpc>
              <a:spcAft>
                <a:spcPts val="0"/>
              </a:spcAft>
              <a:defRPr lang="en-US" sz="68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Quote or Key Callout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90F3F7C-9292-B645-A6D2-9F21C0FDF9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03348"/>
            <a:ext cx="3045759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87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486B-ABA7-A84B-BC25-77FA66F5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5CB28E-DD09-A349-823A-EC35B37D1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34123" y="6260305"/>
            <a:ext cx="529428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9E61589-955B-3549-AD19-CD847E0672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5C258E-E3DF-0142-B6C8-27E98D44C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13" y="2091021"/>
            <a:ext cx="11418886" cy="377638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24D3E-3955-C842-A83E-0CE0E671A1C1}"/>
              </a:ext>
            </a:extLst>
          </p:cNvPr>
          <p:cNvSpPr/>
          <p:nvPr userDrawn="1"/>
        </p:nvSpPr>
        <p:spPr>
          <a:xfrm>
            <a:off x="315913" y="323850"/>
            <a:ext cx="11560175" cy="133350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C1C1B3E-378A-2843-89AA-019A2BD719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913" y="6244710"/>
            <a:ext cx="3045759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48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2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486B-ABA7-A84B-BC25-77FA66F5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5CB28E-DD09-A349-823A-EC35B37D1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34123" y="6260305"/>
            <a:ext cx="529428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9E61589-955B-3549-AD19-CD847E0672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5C258E-E3DF-0142-B6C8-27E98D44C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13" y="2091021"/>
            <a:ext cx="5554309" cy="377638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24D3E-3955-C842-A83E-0CE0E671A1C1}"/>
              </a:ext>
            </a:extLst>
          </p:cNvPr>
          <p:cNvSpPr/>
          <p:nvPr userDrawn="1"/>
        </p:nvSpPr>
        <p:spPr>
          <a:xfrm>
            <a:off x="315913" y="323850"/>
            <a:ext cx="11560175" cy="133350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0D889AA-5CBC-E34F-837C-59E23750EA5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80490" y="2091021"/>
            <a:ext cx="5554309" cy="377638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E539BDD-DB48-4B4F-854E-3D9765E746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913" y="6244710"/>
            <a:ext cx="3045759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75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3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486B-ABA7-A84B-BC25-77FA66F5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5CB28E-DD09-A349-823A-EC35B37D1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34123" y="6260305"/>
            <a:ext cx="529428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9E61589-955B-3549-AD19-CD847E0672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5C258E-E3DF-0142-B6C8-27E98D44C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14" y="2091021"/>
            <a:ext cx="3623908" cy="377638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24D3E-3955-C842-A83E-0CE0E671A1C1}"/>
              </a:ext>
            </a:extLst>
          </p:cNvPr>
          <p:cNvSpPr/>
          <p:nvPr userDrawn="1"/>
        </p:nvSpPr>
        <p:spPr>
          <a:xfrm>
            <a:off x="315913" y="323850"/>
            <a:ext cx="11560175" cy="133350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0D302E4-CB51-364E-8E8E-5E17C7CFFE6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213402" y="2099242"/>
            <a:ext cx="3623908" cy="377638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F78666D-BE62-7E45-A427-40475F7ADA0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110891" y="2099242"/>
            <a:ext cx="3623908" cy="377638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788020C-74F9-F94F-86C7-C45A979E93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913" y="6244710"/>
            <a:ext cx="3045759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78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 Colum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CF258E-6401-DF43-950C-34585654BC40}"/>
              </a:ext>
            </a:extLst>
          </p:cNvPr>
          <p:cNvSpPr/>
          <p:nvPr userDrawn="1"/>
        </p:nvSpPr>
        <p:spPr>
          <a:xfrm>
            <a:off x="0" y="-3"/>
            <a:ext cx="12192000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9486B-ABA7-A84B-BC25-77FA66F5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5CB28E-DD09-A349-823A-EC35B37D1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34123" y="6260305"/>
            <a:ext cx="5294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E61589-955B-3549-AD19-CD847E0672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5C258E-E3DF-0142-B6C8-27E98D44C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13" y="2091021"/>
            <a:ext cx="11418886" cy="377638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24D3E-3955-C842-A83E-0CE0E671A1C1}"/>
              </a:ext>
            </a:extLst>
          </p:cNvPr>
          <p:cNvSpPr/>
          <p:nvPr userDrawn="1"/>
        </p:nvSpPr>
        <p:spPr>
          <a:xfrm>
            <a:off x="315913" y="323850"/>
            <a:ext cx="11560175" cy="133350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964CC8F-36F6-2948-970D-0CA7A82E0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913" y="6252507"/>
            <a:ext cx="3045759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01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2 Colum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4A3480-9628-5B46-A1A8-95E6033F21BD}"/>
              </a:ext>
            </a:extLst>
          </p:cNvPr>
          <p:cNvSpPr/>
          <p:nvPr userDrawn="1"/>
        </p:nvSpPr>
        <p:spPr>
          <a:xfrm>
            <a:off x="0" y="-3"/>
            <a:ext cx="12192000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9486B-ABA7-A84B-BC25-77FA66F5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5CB28E-DD09-A349-823A-EC35B37D1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34123" y="6260305"/>
            <a:ext cx="529428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9E61589-955B-3549-AD19-CD847E0672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5C258E-E3DF-0142-B6C8-27E98D44C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13" y="2091021"/>
            <a:ext cx="5554309" cy="377638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24D3E-3955-C842-A83E-0CE0E671A1C1}"/>
              </a:ext>
            </a:extLst>
          </p:cNvPr>
          <p:cNvSpPr/>
          <p:nvPr userDrawn="1"/>
        </p:nvSpPr>
        <p:spPr>
          <a:xfrm>
            <a:off x="315913" y="323850"/>
            <a:ext cx="11560175" cy="133350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0D889AA-5CBC-E34F-837C-59E23750EA5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80490" y="2091021"/>
            <a:ext cx="5554309" cy="377638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9C7D6120-5067-4A44-9CCE-E3A603F64D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913" y="6252507"/>
            <a:ext cx="3045759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58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3 Colum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9A474F-C581-D441-A10C-50820635ADC4}"/>
              </a:ext>
            </a:extLst>
          </p:cNvPr>
          <p:cNvSpPr/>
          <p:nvPr userDrawn="1"/>
        </p:nvSpPr>
        <p:spPr>
          <a:xfrm>
            <a:off x="0" y="-3"/>
            <a:ext cx="12192000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9486B-ABA7-A84B-BC25-77FA66F5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5CB28E-DD09-A349-823A-EC35B37D1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34123" y="6260305"/>
            <a:ext cx="529428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9E61589-955B-3549-AD19-CD847E0672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5C258E-E3DF-0142-B6C8-27E98D44C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14" y="2091021"/>
            <a:ext cx="3623908" cy="377638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24D3E-3955-C842-A83E-0CE0E671A1C1}"/>
              </a:ext>
            </a:extLst>
          </p:cNvPr>
          <p:cNvSpPr/>
          <p:nvPr userDrawn="1"/>
        </p:nvSpPr>
        <p:spPr>
          <a:xfrm>
            <a:off x="315913" y="323850"/>
            <a:ext cx="11560175" cy="133350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0D302E4-CB51-364E-8E8E-5E17C7CFFE6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213402" y="2099242"/>
            <a:ext cx="3623908" cy="377638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F78666D-BE62-7E45-A427-40475F7ADA0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110891" y="2099242"/>
            <a:ext cx="3623908" cy="377638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649099F-E344-C746-8B92-37CAF38E0B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913" y="6252507"/>
            <a:ext cx="3045759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15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Slide Minima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486B-ABA7-A84B-BC25-77FA66F53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681054"/>
            <a:ext cx="11418886" cy="801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5CB28E-DD09-A349-823A-EC35B37D1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34123" y="6260305"/>
            <a:ext cx="529428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9E61589-955B-3549-AD19-CD847E0672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5C258E-E3DF-0142-B6C8-27E98D44C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13" y="2091021"/>
            <a:ext cx="11418886" cy="377638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0F9A764-4CC1-F649-A18D-68A0FD9B0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913" y="6244710"/>
            <a:ext cx="3045759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42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Slide Minima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33E1D4-31DF-0840-A775-C356CFB95081}"/>
              </a:ext>
            </a:extLst>
          </p:cNvPr>
          <p:cNvSpPr/>
          <p:nvPr userDrawn="1"/>
        </p:nvSpPr>
        <p:spPr>
          <a:xfrm>
            <a:off x="0" y="-3"/>
            <a:ext cx="12192000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9486B-ABA7-A84B-BC25-77FA66F53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319087"/>
            <a:ext cx="11418886" cy="80144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5CB28E-DD09-A349-823A-EC35B37D1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34123" y="6260305"/>
            <a:ext cx="529428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9E61589-955B-3549-AD19-CD847E0672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5C258E-E3DF-0142-B6C8-27E98D44C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13" y="2091021"/>
            <a:ext cx="11418886" cy="377638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36D498A-938B-1346-9386-A0142E6379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913" y="6244710"/>
            <a:ext cx="3045759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35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Slide Phot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DC68532-9000-034C-A828-635D4A2EFD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attFill prst="pct2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 algn="ctr">
              <a:defRPr sz="1200"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5CB28E-DD09-A349-823A-EC35B37D1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34123" y="6260305"/>
            <a:ext cx="529428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9E61589-955B-3549-AD19-CD847E0672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5C258E-E3DF-0142-B6C8-27E98D44C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13" y="2091021"/>
            <a:ext cx="5421947" cy="377638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D1202F-B6EF-744B-A75C-13FCCE14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681039"/>
            <a:ext cx="5421947" cy="801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3E0B93-C063-164E-AD18-F92A25D9DCC6}"/>
              </a:ext>
            </a:extLst>
          </p:cNvPr>
          <p:cNvSpPr/>
          <p:nvPr userDrawn="1"/>
        </p:nvSpPr>
        <p:spPr>
          <a:xfrm>
            <a:off x="315913" y="323850"/>
            <a:ext cx="5421947" cy="133350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E01AA2C-DD43-D14E-A102-988BD146E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913" y="6244710"/>
            <a:ext cx="3045759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9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155C34B-A66B-454E-A049-6BF0F82D4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2" t="16411" r="33166" b="176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281CD-A54D-3442-B2F6-DCC9053593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5807699"/>
            <a:ext cx="3045759" cy="184944"/>
          </a:xfrm>
        </p:spPr>
        <p:txBody>
          <a:bodyPr rIns="0" anchor="b"/>
          <a:lstStyle>
            <a:lvl1pPr algn="l">
              <a:defRPr lang="en-US" sz="12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r">
              <a:defRPr lang="en-US" sz="1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444DE9C-F571-BB4C-9C1C-7332F4140B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985930"/>
            <a:ext cx="3045758" cy="184944"/>
          </a:xfrm>
        </p:spPr>
        <p:txBody>
          <a:bodyPr rIns="0" anchor="b"/>
          <a:lstStyle>
            <a:lvl1pPr algn="l">
              <a:defRPr 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r">
              <a:defRPr lang="en-US" sz="1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00.00.0000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B3CE5-5669-E845-98B1-856DE736BC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526232"/>
            <a:ext cx="6204930" cy="2097587"/>
          </a:xfrm>
        </p:spPr>
        <p:txBody>
          <a:bodyPr rIns="0" anchor="ctr"/>
          <a:lstStyle>
            <a:lvl1pPr algn="l">
              <a:lnSpc>
                <a:spcPct val="80000"/>
              </a:lnSpc>
              <a:defRPr kumimoji="0" lang="en-US" sz="5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Two or Three-Line Presentation Title Goes Here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57D809F2-1AC6-484A-AE81-C0CE1850CC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6899" y="603536"/>
            <a:ext cx="3056059" cy="38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01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Slide Photo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DC68532-9000-034C-A828-635D4A2EFD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attFill prst="pct2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6326AB-6E27-3049-B9C4-648F75DC4A0E}"/>
              </a:ext>
            </a:extLst>
          </p:cNvPr>
          <p:cNvSpPr/>
          <p:nvPr userDrawn="1"/>
        </p:nvSpPr>
        <p:spPr>
          <a:xfrm>
            <a:off x="0" y="-3"/>
            <a:ext cx="6096000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5CB28E-DD09-A349-823A-EC35B37D1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34123" y="6260305"/>
            <a:ext cx="529428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9E61589-955B-3549-AD19-CD847E0672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5C258E-E3DF-0142-B6C8-27E98D44C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13" y="2091021"/>
            <a:ext cx="5421947" cy="377638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D1202F-B6EF-744B-A75C-13FCCE14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681039"/>
            <a:ext cx="5421947" cy="8014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3E0B93-C063-164E-AD18-F92A25D9DCC6}"/>
              </a:ext>
            </a:extLst>
          </p:cNvPr>
          <p:cNvSpPr/>
          <p:nvPr userDrawn="1"/>
        </p:nvSpPr>
        <p:spPr>
          <a:xfrm>
            <a:off x="315913" y="323850"/>
            <a:ext cx="5421947" cy="133350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36EA35E-DAA8-AB42-8150-FAF930DE88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913" y="6244710"/>
            <a:ext cx="3045759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75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E6326AB-6E27-3049-B9C4-648F75DC4A0E}"/>
              </a:ext>
            </a:extLst>
          </p:cNvPr>
          <p:cNvSpPr/>
          <p:nvPr userDrawn="1"/>
        </p:nvSpPr>
        <p:spPr>
          <a:xfrm>
            <a:off x="0" y="-3"/>
            <a:ext cx="6096000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9F31E-342F-A147-B96F-663C42DB0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13" y="2090738"/>
            <a:ext cx="5421312" cy="37766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5CB28E-DD09-A349-823A-EC35B37D1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34123" y="6260305"/>
            <a:ext cx="529428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9E61589-955B-3549-AD19-CD847E0672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D1202F-B6EF-744B-A75C-13FCCE14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681039"/>
            <a:ext cx="5421947" cy="8014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3E0B93-C063-164E-AD18-F92A25D9DCC6}"/>
              </a:ext>
            </a:extLst>
          </p:cNvPr>
          <p:cNvSpPr/>
          <p:nvPr userDrawn="1"/>
        </p:nvSpPr>
        <p:spPr>
          <a:xfrm>
            <a:off x="315913" y="323850"/>
            <a:ext cx="5421947" cy="133350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44C51DB5-E1DB-AC46-A046-BD862485CAA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457950" y="1482725"/>
            <a:ext cx="5345113" cy="4384675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CD8CD1D1-180C-BB48-8934-5B76C20910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913" y="6244710"/>
            <a:ext cx="3045759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00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61FB570-A095-D74E-B327-387A8E98C94B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6457950" y="1482725"/>
            <a:ext cx="5345113" cy="4384675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6326AB-6E27-3049-B9C4-648F75DC4A0E}"/>
              </a:ext>
            </a:extLst>
          </p:cNvPr>
          <p:cNvSpPr/>
          <p:nvPr userDrawn="1"/>
        </p:nvSpPr>
        <p:spPr>
          <a:xfrm>
            <a:off x="0" y="-3"/>
            <a:ext cx="6096000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9F31E-342F-A147-B96F-663C42DB0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13" y="2090738"/>
            <a:ext cx="5421312" cy="37766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5CB28E-DD09-A349-823A-EC35B37D1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34123" y="6260305"/>
            <a:ext cx="529428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9E61589-955B-3549-AD19-CD847E0672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D1202F-B6EF-744B-A75C-13FCCE14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681039"/>
            <a:ext cx="5421947" cy="8014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3E0B93-C063-164E-AD18-F92A25D9DCC6}"/>
              </a:ext>
            </a:extLst>
          </p:cNvPr>
          <p:cNvSpPr/>
          <p:nvPr userDrawn="1"/>
        </p:nvSpPr>
        <p:spPr>
          <a:xfrm>
            <a:off x="315913" y="323850"/>
            <a:ext cx="5421947" cy="133350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EC3BBA4-23DF-F545-8083-D26F0C9C4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913" y="6244710"/>
            <a:ext cx="3045759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28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E6326AB-6E27-3049-B9C4-648F75DC4A0E}"/>
              </a:ext>
            </a:extLst>
          </p:cNvPr>
          <p:cNvSpPr/>
          <p:nvPr userDrawn="1"/>
        </p:nvSpPr>
        <p:spPr>
          <a:xfrm>
            <a:off x="0" y="-3"/>
            <a:ext cx="12192000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D1202F-B6EF-744B-A75C-13FCCE149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685589"/>
            <a:ext cx="6886280" cy="3486818"/>
          </a:xfrm>
        </p:spPr>
        <p:txBody>
          <a:bodyPr anchor="ctr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A6091-82A5-7140-A875-78042E3ECF17}"/>
              </a:ext>
            </a:extLst>
          </p:cNvPr>
          <p:cNvSpPr/>
          <p:nvPr userDrawn="1"/>
        </p:nvSpPr>
        <p:spPr>
          <a:xfrm>
            <a:off x="0" y="-1"/>
            <a:ext cx="12192000" cy="228600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A99150F-8ADA-4445-9A93-D57F0D1E8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913" y="6244710"/>
            <a:ext cx="3045759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57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468" y="324611"/>
            <a:ext cx="11561064" cy="13258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468" y="6245352"/>
            <a:ext cx="3046475" cy="3794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Gulim"/>
                <a:cs typeface="Guli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spc="-5" dirty="0"/>
              <a:t>‹#›</a:t>
            </a:fld>
            <a:endParaRPr spc="-5"/>
          </a:p>
        </p:txBody>
      </p:sp>
    </p:spTree>
    <p:extLst>
      <p:ext uri="{BB962C8B-B14F-4D97-AF65-F5344CB8AC3E}">
        <p14:creationId xmlns:p14="http://schemas.microsoft.com/office/powerpoint/2010/main" val="2980797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468" y="324611"/>
            <a:ext cx="11561064" cy="13258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468" y="6245352"/>
            <a:ext cx="3046475" cy="3794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Gulim"/>
                <a:cs typeface="Guli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spc="-5" dirty="0"/>
              <a:t>‹#›</a:t>
            </a:fld>
            <a:endParaRPr spc="-5"/>
          </a:p>
        </p:txBody>
      </p:sp>
    </p:spTree>
    <p:extLst>
      <p:ext uri="{BB962C8B-B14F-4D97-AF65-F5344CB8AC3E}">
        <p14:creationId xmlns:p14="http://schemas.microsoft.com/office/powerpoint/2010/main" val="132537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E96571-D3DE-D14E-B84F-2B505EEB25D7}"/>
              </a:ext>
            </a:extLst>
          </p:cNvPr>
          <p:cNvSpPr/>
          <p:nvPr userDrawn="1"/>
        </p:nvSpPr>
        <p:spPr>
          <a:xfrm>
            <a:off x="0" y="-3"/>
            <a:ext cx="11506200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9C43458-0D73-644E-B0AD-AA58C7935E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03348"/>
            <a:ext cx="3045759" cy="38072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281CD-A54D-3442-B2F6-DCC9053593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83251"/>
            <a:ext cx="6562165" cy="184944"/>
          </a:xfrm>
        </p:spPr>
        <p:txBody>
          <a:bodyPr rIns="0" anchor="b"/>
          <a:lstStyle>
            <a:lvl1pPr algn="l">
              <a:defRPr lang="en-US" sz="1200" b="1" kern="120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r">
              <a:defRPr lang="en-US" sz="1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444DE9C-F571-BB4C-9C1C-7332F4140B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661482"/>
            <a:ext cx="6562162" cy="184944"/>
          </a:xfrm>
        </p:spPr>
        <p:txBody>
          <a:bodyPr rIns="0" anchor="b"/>
          <a:lstStyle>
            <a:lvl1pPr algn="l">
              <a:defRPr lang="en-US" sz="1200" b="0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r">
              <a:defRPr lang="en-US" sz="1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00.00.0000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B3CE5-5669-E845-98B1-856DE736BC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07097"/>
            <a:ext cx="6562165" cy="2928460"/>
          </a:xfrm>
        </p:spPr>
        <p:txBody>
          <a:bodyPr rIns="0" anchor="ctr"/>
          <a:lstStyle>
            <a:lvl1pPr algn="l">
              <a:lnSpc>
                <a:spcPct val="80000"/>
              </a:lnSpc>
              <a:defRPr kumimoji="0" lang="en-US" sz="5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Two, Three or Four Line Presentation Title Goes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3EBE4A-1B67-564B-AB9C-CB14A996DDC3}"/>
              </a:ext>
            </a:extLst>
          </p:cNvPr>
          <p:cNvSpPr/>
          <p:nvPr userDrawn="1"/>
        </p:nvSpPr>
        <p:spPr>
          <a:xfrm rot="10800000">
            <a:off x="11506200" y="-3"/>
            <a:ext cx="685800" cy="6858002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3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E96571-D3DE-D14E-B84F-2B505EEB25D7}"/>
              </a:ext>
            </a:extLst>
          </p:cNvPr>
          <p:cNvSpPr/>
          <p:nvPr userDrawn="1"/>
        </p:nvSpPr>
        <p:spPr>
          <a:xfrm>
            <a:off x="0" y="42325"/>
            <a:ext cx="12192000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B3CE5-5669-E845-98B1-856DE736BC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07097"/>
            <a:ext cx="6562165" cy="2928460"/>
          </a:xfrm>
        </p:spPr>
        <p:txBody>
          <a:bodyPr rIns="0" anchor="ctr"/>
          <a:lstStyle>
            <a:lvl1pPr algn="l">
              <a:lnSpc>
                <a:spcPct val="80000"/>
              </a:lnSpc>
              <a:defRPr kumimoji="0" lang="en-US" sz="5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Two, Three or Four Line Presentation Title Goes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0010D0-036D-4D46-A374-ECF8FB1C8835}"/>
              </a:ext>
            </a:extLst>
          </p:cNvPr>
          <p:cNvSpPr/>
          <p:nvPr userDrawn="1"/>
        </p:nvSpPr>
        <p:spPr>
          <a:xfrm>
            <a:off x="0" y="-1"/>
            <a:ext cx="12198724" cy="320040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426F687-4D43-2B42-B654-E33D8F171D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652584"/>
            <a:ext cx="6562165" cy="184944"/>
          </a:xfrm>
        </p:spPr>
        <p:txBody>
          <a:bodyPr rIns="0" anchor="b"/>
          <a:lstStyle>
            <a:lvl1pPr algn="l">
              <a:defRPr lang="en-US" sz="1200" b="1" kern="120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r">
              <a:defRPr lang="en-US" sz="1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B8B6607-457B-A646-8709-760C62A3BC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830815"/>
            <a:ext cx="6562163" cy="184944"/>
          </a:xfrm>
        </p:spPr>
        <p:txBody>
          <a:bodyPr rIns="0" anchor="b"/>
          <a:lstStyle>
            <a:lvl1pPr algn="l">
              <a:defRPr lang="en-US" sz="1200" b="0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r">
              <a:defRPr lang="en-US" sz="1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00.00.0000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CE62F74-3A48-064A-A791-AEE2ACEE4D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03348"/>
            <a:ext cx="3045759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7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281CD-A54D-3442-B2F6-DCC9053593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83251"/>
            <a:ext cx="6562165" cy="184944"/>
          </a:xfrm>
        </p:spPr>
        <p:txBody>
          <a:bodyPr rIns="0" anchor="b"/>
          <a:lstStyle>
            <a:lvl1pPr algn="l">
              <a:defRPr lang="en-US" sz="1200" b="1" kern="120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r">
              <a:defRPr lang="en-US" sz="1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444DE9C-F571-BB4C-9C1C-7332F4140B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661482"/>
            <a:ext cx="6562164" cy="184944"/>
          </a:xfrm>
        </p:spPr>
        <p:txBody>
          <a:bodyPr rIns="0" anchor="b"/>
          <a:lstStyle>
            <a:lvl1pPr algn="l">
              <a:defRPr lang="en-US" sz="1200" b="0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r">
              <a:defRPr lang="en-US" sz="1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00.00.0000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B3CE5-5669-E845-98B1-856DE736BC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07097"/>
            <a:ext cx="6562165" cy="2928460"/>
          </a:xfrm>
        </p:spPr>
        <p:txBody>
          <a:bodyPr rIns="0" anchor="ctr"/>
          <a:lstStyle>
            <a:lvl1pPr algn="l">
              <a:lnSpc>
                <a:spcPct val="80000"/>
              </a:lnSpc>
              <a:defRPr kumimoji="0" lang="en-US" sz="5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Two, Three or Four Line Presentation Title Goes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3EBE4A-1B67-564B-AB9C-CB14A996DDC3}"/>
              </a:ext>
            </a:extLst>
          </p:cNvPr>
          <p:cNvSpPr/>
          <p:nvPr userDrawn="1"/>
        </p:nvSpPr>
        <p:spPr>
          <a:xfrm rot="10800000">
            <a:off x="11506200" y="-3"/>
            <a:ext cx="685800" cy="6858002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4263629-32F2-1740-8FA6-83382156B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198" y="6003348"/>
            <a:ext cx="3045759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B3CE5-5669-E845-98B1-856DE736BC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07097"/>
            <a:ext cx="6562165" cy="2928460"/>
          </a:xfrm>
        </p:spPr>
        <p:txBody>
          <a:bodyPr rIns="0" anchor="ctr"/>
          <a:lstStyle>
            <a:lvl1pPr algn="l">
              <a:lnSpc>
                <a:spcPct val="80000"/>
              </a:lnSpc>
              <a:defRPr kumimoji="0" lang="en-US" sz="5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Two, Three or Four Line Presentation Title Goes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0010D0-036D-4D46-A374-ECF8FB1C8835}"/>
              </a:ext>
            </a:extLst>
          </p:cNvPr>
          <p:cNvSpPr/>
          <p:nvPr userDrawn="1"/>
        </p:nvSpPr>
        <p:spPr>
          <a:xfrm>
            <a:off x="0" y="-1"/>
            <a:ext cx="12198724" cy="320040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426F687-4D43-2B42-B654-E33D8F171D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52584"/>
            <a:ext cx="6562164" cy="184944"/>
          </a:xfrm>
        </p:spPr>
        <p:txBody>
          <a:bodyPr rIns="0" anchor="b"/>
          <a:lstStyle>
            <a:lvl1pPr algn="l">
              <a:defRPr lang="en-US" sz="1200" b="1" kern="120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r">
              <a:defRPr lang="en-US" sz="1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B8B6607-457B-A646-8709-760C62A3BC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30815"/>
            <a:ext cx="6562162" cy="184944"/>
          </a:xfrm>
        </p:spPr>
        <p:txBody>
          <a:bodyPr rIns="0" anchor="b"/>
          <a:lstStyle>
            <a:lvl1pPr algn="l">
              <a:defRPr lang="en-US" sz="1200" b="0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r">
              <a:defRPr lang="en-US" sz="1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00.00.0000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939C9CB-8E90-AC42-A978-C2ABFA6D6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198" y="6003348"/>
            <a:ext cx="3045759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1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65AD1510-2F3F-0E4C-9DC7-E18C56806C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36837"/>
            <a:ext cx="12191999" cy="6629400"/>
          </a:xfrm>
          <a:custGeom>
            <a:avLst/>
            <a:gdLst>
              <a:gd name="connsiteX0" fmla="*/ 460821 w 12191999"/>
              <a:gd name="connsiteY0" fmla="*/ 5898317 h 6629400"/>
              <a:gd name="connsiteX1" fmla="*/ 685915 w 12191999"/>
              <a:gd name="connsiteY1" fmla="*/ 6116195 h 6629400"/>
              <a:gd name="connsiteX2" fmla="*/ 512601 w 12191999"/>
              <a:gd name="connsiteY2" fmla="*/ 5911907 h 6629400"/>
              <a:gd name="connsiteX3" fmla="*/ 460821 w 12191999"/>
              <a:gd name="connsiteY3" fmla="*/ 5898317 h 6629400"/>
              <a:gd name="connsiteX4" fmla="*/ 2464549 w 12191999"/>
              <a:gd name="connsiteY4" fmla="*/ 5870301 h 6629400"/>
              <a:gd name="connsiteX5" fmla="*/ 2557701 w 12191999"/>
              <a:gd name="connsiteY5" fmla="*/ 5870301 h 6629400"/>
              <a:gd name="connsiteX6" fmla="*/ 2582355 w 12191999"/>
              <a:gd name="connsiteY6" fmla="*/ 5872643 h 6629400"/>
              <a:gd name="connsiteX7" fmla="*/ 2633004 w 12191999"/>
              <a:gd name="connsiteY7" fmla="*/ 5933818 h 6629400"/>
              <a:gd name="connsiteX8" fmla="*/ 2581769 w 12191999"/>
              <a:gd name="connsiteY8" fmla="*/ 5994869 h 6629400"/>
              <a:gd name="connsiteX9" fmla="*/ 2581810 w 12191999"/>
              <a:gd name="connsiteY9" fmla="*/ 5994869 h 6629400"/>
              <a:gd name="connsiteX10" fmla="*/ 2551185 w 12191999"/>
              <a:gd name="connsiteY10" fmla="*/ 5997524 h 6629400"/>
              <a:gd name="connsiteX11" fmla="*/ 2464549 w 12191999"/>
              <a:gd name="connsiteY11" fmla="*/ 5997524 h 6629400"/>
              <a:gd name="connsiteX12" fmla="*/ 1637003 w 12191999"/>
              <a:gd name="connsiteY12" fmla="*/ 5867144 h 6629400"/>
              <a:gd name="connsiteX13" fmla="*/ 1770916 w 12191999"/>
              <a:gd name="connsiteY13" fmla="*/ 5936599 h 6629400"/>
              <a:gd name="connsiteX14" fmla="*/ 1695528 w 12191999"/>
              <a:gd name="connsiteY14" fmla="*/ 5997461 h 6629400"/>
              <a:gd name="connsiteX15" fmla="*/ 1695528 w 12191999"/>
              <a:gd name="connsiteY15" fmla="*/ 5997398 h 6629400"/>
              <a:gd name="connsiteX16" fmla="*/ 1602441 w 12191999"/>
              <a:gd name="connsiteY16" fmla="*/ 5997398 h 6629400"/>
              <a:gd name="connsiteX17" fmla="*/ 1602441 w 12191999"/>
              <a:gd name="connsiteY17" fmla="*/ 5867771 h 6629400"/>
              <a:gd name="connsiteX18" fmla="*/ 1637003 w 12191999"/>
              <a:gd name="connsiteY18" fmla="*/ 5867144 h 6629400"/>
              <a:gd name="connsiteX19" fmla="*/ 2901500 w 12191999"/>
              <a:gd name="connsiteY19" fmla="*/ 5806261 h 6629400"/>
              <a:gd name="connsiteX20" fmla="*/ 2991111 w 12191999"/>
              <a:gd name="connsiteY20" fmla="*/ 5882762 h 6629400"/>
              <a:gd name="connsiteX21" fmla="*/ 2813042 w 12191999"/>
              <a:gd name="connsiteY21" fmla="*/ 5882762 h 6629400"/>
              <a:gd name="connsiteX22" fmla="*/ 2901500 w 12191999"/>
              <a:gd name="connsiteY22" fmla="*/ 5806261 h 6629400"/>
              <a:gd name="connsiteX23" fmla="*/ 3059481 w 12191999"/>
              <a:gd name="connsiteY23" fmla="*/ 5747636 h 6629400"/>
              <a:gd name="connsiteX24" fmla="*/ 3187089 w 12191999"/>
              <a:gd name="connsiteY24" fmla="*/ 6068338 h 6629400"/>
              <a:gd name="connsiteX25" fmla="*/ 3256611 w 12191999"/>
              <a:gd name="connsiteY25" fmla="*/ 6068338 h 6629400"/>
              <a:gd name="connsiteX26" fmla="*/ 3383967 w 12191999"/>
              <a:gd name="connsiteY26" fmla="*/ 5747636 h 6629400"/>
              <a:gd name="connsiteX27" fmla="*/ 3303154 w 12191999"/>
              <a:gd name="connsiteY27" fmla="*/ 5747636 h 6629400"/>
              <a:gd name="connsiteX28" fmla="*/ 3222719 w 12191999"/>
              <a:gd name="connsiteY28" fmla="*/ 5976741 h 6629400"/>
              <a:gd name="connsiteX29" fmla="*/ 3141090 w 12191999"/>
              <a:gd name="connsiteY29" fmla="*/ 5747636 h 6629400"/>
              <a:gd name="connsiteX30" fmla="*/ 2900809 w 12191999"/>
              <a:gd name="connsiteY30" fmla="*/ 5740778 h 6629400"/>
              <a:gd name="connsiteX31" fmla="*/ 2738282 w 12191999"/>
              <a:gd name="connsiteY31" fmla="*/ 5910234 h 6629400"/>
              <a:gd name="connsiteX32" fmla="*/ 2904013 w 12191999"/>
              <a:gd name="connsiteY32" fmla="*/ 6075195 h 6629400"/>
              <a:gd name="connsiteX33" fmla="*/ 3055794 w 12191999"/>
              <a:gd name="connsiteY33" fmla="*/ 5969946 h 6629400"/>
              <a:gd name="connsiteX34" fmla="*/ 2979192 w 12191999"/>
              <a:gd name="connsiteY34" fmla="*/ 5969946 h 6629400"/>
              <a:gd name="connsiteX35" fmla="*/ 2905292 w 12191999"/>
              <a:gd name="connsiteY35" fmla="*/ 6009671 h 6629400"/>
              <a:gd name="connsiteX36" fmla="*/ 2812812 w 12191999"/>
              <a:gd name="connsiteY36" fmla="*/ 5935281 h 6629400"/>
              <a:gd name="connsiteX37" fmla="*/ 3063565 w 12191999"/>
              <a:gd name="connsiteY37" fmla="*/ 5935281 h 6629400"/>
              <a:gd name="connsiteX38" fmla="*/ 3065848 w 12191999"/>
              <a:gd name="connsiteY38" fmla="*/ 5904819 h 6629400"/>
              <a:gd name="connsiteX39" fmla="*/ 2900809 w 12191999"/>
              <a:gd name="connsiteY39" fmla="*/ 5740778 h 6629400"/>
              <a:gd name="connsiteX40" fmla="*/ 2208349 w 12191999"/>
              <a:gd name="connsiteY40" fmla="*/ 5740778 h 6629400"/>
              <a:gd name="connsiteX41" fmla="*/ 2108099 w 12191999"/>
              <a:gd name="connsiteY41" fmla="*/ 5794573 h 6629400"/>
              <a:gd name="connsiteX42" fmla="*/ 2108099 w 12191999"/>
              <a:gd name="connsiteY42" fmla="*/ 5747636 h 6629400"/>
              <a:gd name="connsiteX43" fmla="*/ 2037632 w 12191999"/>
              <a:gd name="connsiteY43" fmla="*/ 5747636 h 6629400"/>
              <a:gd name="connsiteX44" fmla="*/ 2037632 w 12191999"/>
              <a:gd name="connsiteY44" fmla="*/ 6068337 h 6629400"/>
              <a:gd name="connsiteX45" fmla="*/ 2113041 w 12191999"/>
              <a:gd name="connsiteY45" fmla="*/ 6068337 h 6629400"/>
              <a:gd name="connsiteX46" fmla="*/ 2113041 w 12191999"/>
              <a:gd name="connsiteY46" fmla="*/ 5898463 h 6629400"/>
              <a:gd name="connsiteX47" fmla="*/ 2116581 w 12191999"/>
              <a:gd name="connsiteY47" fmla="*/ 5863150 h 6629400"/>
              <a:gd name="connsiteX48" fmla="*/ 2186293 w 12191999"/>
              <a:gd name="connsiteY48" fmla="*/ 5808477 h 6629400"/>
              <a:gd name="connsiteX49" fmla="*/ 2252442 w 12191999"/>
              <a:gd name="connsiteY49" fmla="*/ 5864739 h 6629400"/>
              <a:gd name="connsiteX50" fmla="*/ 2254915 w 12191999"/>
              <a:gd name="connsiteY50" fmla="*/ 5898400 h 6629400"/>
              <a:gd name="connsiteX51" fmla="*/ 2254915 w 12191999"/>
              <a:gd name="connsiteY51" fmla="*/ 6068337 h 6629400"/>
              <a:gd name="connsiteX52" fmla="*/ 2330323 w 12191999"/>
              <a:gd name="connsiteY52" fmla="*/ 6068337 h 6629400"/>
              <a:gd name="connsiteX53" fmla="*/ 2330323 w 12191999"/>
              <a:gd name="connsiteY53" fmla="*/ 5878559 h 6629400"/>
              <a:gd name="connsiteX54" fmla="*/ 2323200 w 12191999"/>
              <a:gd name="connsiteY54" fmla="*/ 5821586 h 6629400"/>
              <a:gd name="connsiteX55" fmla="*/ 2208349 w 12191999"/>
              <a:gd name="connsiteY55" fmla="*/ 5740778 h 6629400"/>
              <a:gd name="connsiteX56" fmla="*/ 1283861 w 12191999"/>
              <a:gd name="connsiteY56" fmla="*/ 5706344 h 6629400"/>
              <a:gd name="connsiteX57" fmla="*/ 1342282 w 12191999"/>
              <a:gd name="connsiteY57" fmla="*/ 5861917 h 6629400"/>
              <a:gd name="connsiteX58" fmla="*/ 1183317 w 12191999"/>
              <a:gd name="connsiteY58" fmla="*/ 5965849 h 6629400"/>
              <a:gd name="connsiteX59" fmla="*/ 1183317 w 12191999"/>
              <a:gd name="connsiteY59" fmla="*/ 5965807 h 6629400"/>
              <a:gd name="connsiteX60" fmla="*/ 2464508 w 12191999"/>
              <a:gd name="connsiteY60" fmla="*/ 5687966 h 6629400"/>
              <a:gd name="connsiteX61" fmla="*/ 2533967 w 12191999"/>
              <a:gd name="connsiteY61" fmla="*/ 5687966 h 6629400"/>
              <a:gd name="connsiteX62" fmla="*/ 2577453 w 12191999"/>
              <a:gd name="connsiteY62" fmla="*/ 5695116 h 6629400"/>
              <a:gd name="connsiteX63" fmla="*/ 2606465 w 12191999"/>
              <a:gd name="connsiteY63" fmla="*/ 5744333 h 6629400"/>
              <a:gd name="connsiteX64" fmla="*/ 2576426 w 12191999"/>
              <a:gd name="connsiteY64" fmla="*/ 5794156 h 6629400"/>
              <a:gd name="connsiteX65" fmla="*/ 2536627 w 12191999"/>
              <a:gd name="connsiteY65" fmla="*/ 5800742 h 6629400"/>
              <a:gd name="connsiteX66" fmla="*/ 2464549 w 12191999"/>
              <a:gd name="connsiteY66" fmla="*/ 5800742 h 6629400"/>
              <a:gd name="connsiteX67" fmla="*/ 1602441 w 12191999"/>
              <a:gd name="connsiteY67" fmla="*/ 5687966 h 6629400"/>
              <a:gd name="connsiteX68" fmla="*/ 1668821 w 12191999"/>
              <a:gd name="connsiteY68" fmla="*/ 5687966 h 6629400"/>
              <a:gd name="connsiteX69" fmla="*/ 1705415 w 12191999"/>
              <a:gd name="connsiteY69" fmla="*/ 5692524 h 6629400"/>
              <a:gd name="connsiteX70" fmla="*/ 1744397 w 12191999"/>
              <a:gd name="connsiteY70" fmla="*/ 5750271 h 6629400"/>
              <a:gd name="connsiteX71" fmla="*/ 1707447 w 12191999"/>
              <a:gd name="connsiteY71" fmla="*/ 5805738 h 6629400"/>
              <a:gd name="connsiteX72" fmla="*/ 1634866 w 12191999"/>
              <a:gd name="connsiteY72" fmla="*/ 5800052 h 6629400"/>
              <a:gd name="connsiteX73" fmla="*/ 1602441 w 12191999"/>
              <a:gd name="connsiteY73" fmla="*/ 5800553 h 6629400"/>
              <a:gd name="connsiteX74" fmla="*/ 906484 w 12191999"/>
              <a:gd name="connsiteY74" fmla="*/ 5645042 h 6629400"/>
              <a:gd name="connsiteX75" fmla="*/ 727808 w 12191999"/>
              <a:gd name="connsiteY75" fmla="*/ 5911154 h 6629400"/>
              <a:gd name="connsiteX76" fmla="*/ 790397 w 12191999"/>
              <a:gd name="connsiteY76" fmla="*/ 6112097 h 6629400"/>
              <a:gd name="connsiteX77" fmla="*/ 991392 w 12191999"/>
              <a:gd name="connsiteY77" fmla="*/ 5785714 h 6629400"/>
              <a:gd name="connsiteX78" fmla="*/ 906484 w 12191999"/>
              <a:gd name="connsiteY78" fmla="*/ 5645042 h 6629400"/>
              <a:gd name="connsiteX79" fmla="*/ 2387172 w 12191999"/>
              <a:gd name="connsiteY79" fmla="*/ 5617152 h 6629400"/>
              <a:gd name="connsiteX80" fmla="*/ 2387172 w 12191999"/>
              <a:gd name="connsiteY80" fmla="*/ 6068338 h 6629400"/>
              <a:gd name="connsiteX81" fmla="*/ 2547206 w 12191999"/>
              <a:gd name="connsiteY81" fmla="*/ 6068338 h 6629400"/>
              <a:gd name="connsiteX82" fmla="*/ 2619786 w 12191999"/>
              <a:gd name="connsiteY82" fmla="*/ 6058156 h 6629400"/>
              <a:gd name="connsiteX83" fmla="*/ 2710381 w 12191999"/>
              <a:gd name="connsiteY83" fmla="*/ 5936725 h 6629400"/>
              <a:gd name="connsiteX84" fmla="*/ 2640462 w 12191999"/>
              <a:gd name="connsiteY84" fmla="*/ 5827190 h 6629400"/>
              <a:gd name="connsiteX85" fmla="*/ 2683905 w 12191999"/>
              <a:gd name="connsiteY85" fmla="*/ 5738458 h 6629400"/>
              <a:gd name="connsiteX86" fmla="*/ 2593833 w 12191999"/>
              <a:gd name="connsiteY86" fmla="*/ 5623173 h 6629400"/>
              <a:gd name="connsiteX87" fmla="*/ 2530072 w 12191999"/>
              <a:gd name="connsiteY87" fmla="*/ 5617152 h 6629400"/>
              <a:gd name="connsiteX88" fmla="*/ 1894021 w 12191999"/>
              <a:gd name="connsiteY88" fmla="*/ 5617152 h 6629400"/>
              <a:gd name="connsiteX89" fmla="*/ 1894021 w 12191999"/>
              <a:gd name="connsiteY89" fmla="*/ 6068338 h 6629400"/>
              <a:gd name="connsiteX90" fmla="*/ 1972236 w 12191999"/>
              <a:gd name="connsiteY90" fmla="*/ 6068338 h 6629400"/>
              <a:gd name="connsiteX91" fmla="*/ 1972236 w 12191999"/>
              <a:gd name="connsiteY91" fmla="*/ 5617152 h 6629400"/>
              <a:gd name="connsiteX92" fmla="*/ 1248775 w 12191999"/>
              <a:gd name="connsiteY92" fmla="*/ 5617131 h 6629400"/>
              <a:gd name="connsiteX93" fmla="*/ 1064297 w 12191999"/>
              <a:gd name="connsiteY93" fmla="*/ 6068338 h 6629400"/>
              <a:gd name="connsiteX94" fmla="*/ 1139559 w 12191999"/>
              <a:gd name="connsiteY94" fmla="*/ 6068338 h 6629400"/>
              <a:gd name="connsiteX95" fmla="*/ 1363124 w 12191999"/>
              <a:gd name="connsiteY95" fmla="*/ 5917803 h 6629400"/>
              <a:gd name="connsiteX96" fmla="*/ 1419680 w 12191999"/>
              <a:gd name="connsiteY96" fmla="*/ 6068338 h 6629400"/>
              <a:gd name="connsiteX97" fmla="*/ 1505038 w 12191999"/>
              <a:gd name="connsiteY97" fmla="*/ 6068338 h 6629400"/>
              <a:gd name="connsiteX98" fmla="*/ 1433589 w 12191999"/>
              <a:gd name="connsiteY98" fmla="*/ 5893529 h 6629400"/>
              <a:gd name="connsiteX99" fmla="*/ 1525042 w 12191999"/>
              <a:gd name="connsiteY99" fmla="*/ 5873981 h 6629400"/>
              <a:gd name="connsiteX100" fmla="*/ 1525042 w 12191999"/>
              <a:gd name="connsiteY100" fmla="*/ 6068275 h 6629400"/>
              <a:gd name="connsiteX101" fmla="*/ 1563878 w 12191999"/>
              <a:gd name="connsiteY101" fmla="*/ 6068275 h 6629400"/>
              <a:gd name="connsiteX102" fmla="*/ 1700283 w 12191999"/>
              <a:gd name="connsiteY102" fmla="*/ 6068275 h 6629400"/>
              <a:gd name="connsiteX103" fmla="*/ 1848377 w 12191999"/>
              <a:gd name="connsiteY103" fmla="*/ 5936557 h 6629400"/>
              <a:gd name="connsiteX104" fmla="*/ 1777661 w 12191999"/>
              <a:gd name="connsiteY104" fmla="*/ 5827817 h 6629400"/>
              <a:gd name="connsiteX105" fmla="*/ 1821775 w 12191999"/>
              <a:gd name="connsiteY105" fmla="*/ 5738458 h 6629400"/>
              <a:gd name="connsiteX106" fmla="*/ 1731703 w 12191999"/>
              <a:gd name="connsiteY106" fmla="*/ 5623173 h 6629400"/>
              <a:gd name="connsiteX107" fmla="*/ 1667941 w 12191999"/>
              <a:gd name="connsiteY107" fmla="*/ 5617152 h 6629400"/>
              <a:gd name="connsiteX108" fmla="*/ 1525042 w 12191999"/>
              <a:gd name="connsiteY108" fmla="*/ 5617152 h 6629400"/>
              <a:gd name="connsiteX109" fmla="*/ 1525042 w 12191999"/>
              <a:gd name="connsiteY109" fmla="*/ 5807537 h 6629400"/>
              <a:gd name="connsiteX110" fmla="*/ 1409835 w 12191999"/>
              <a:gd name="connsiteY110" fmla="*/ 5835281 h 6629400"/>
              <a:gd name="connsiteX111" fmla="*/ 1320560 w 12191999"/>
              <a:gd name="connsiteY111" fmla="*/ 5617131 h 6629400"/>
              <a:gd name="connsiteX112" fmla="*/ 719852 w 12191999"/>
              <a:gd name="connsiteY112" fmla="*/ 5577930 h 6629400"/>
              <a:gd name="connsiteX113" fmla="*/ 460328 w 12191999"/>
              <a:gd name="connsiteY113" fmla="*/ 5801525 h 6629400"/>
              <a:gd name="connsiteX114" fmla="*/ 457197 w 12191999"/>
              <a:gd name="connsiteY114" fmla="*/ 5825328 h 6629400"/>
              <a:gd name="connsiteX115" fmla="*/ 522383 w 12191999"/>
              <a:gd name="connsiteY115" fmla="*/ 5827210 h 6629400"/>
              <a:gd name="connsiteX116" fmla="*/ 774645 w 12191999"/>
              <a:gd name="connsiteY116" fmla="*/ 5582006 h 6629400"/>
              <a:gd name="connsiteX117" fmla="*/ 719852 w 12191999"/>
              <a:gd name="connsiteY117" fmla="*/ 5577930 h 6629400"/>
              <a:gd name="connsiteX118" fmla="*/ 0 w 12191999"/>
              <a:gd name="connsiteY118" fmla="*/ 0 h 6629400"/>
              <a:gd name="connsiteX119" fmla="*/ 12191999 w 12191999"/>
              <a:gd name="connsiteY119" fmla="*/ 0 h 6629400"/>
              <a:gd name="connsiteX120" fmla="*/ 12191999 w 12191999"/>
              <a:gd name="connsiteY120" fmla="*/ 6629400 h 6629400"/>
              <a:gd name="connsiteX121" fmla="*/ 0 w 12191999"/>
              <a:gd name="connsiteY121" fmla="*/ 6629400 h 66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2191999" h="6629400">
                <a:moveTo>
                  <a:pt x="460821" y="5898317"/>
                </a:moveTo>
                <a:cubicBezTo>
                  <a:pt x="481911" y="6011270"/>
                  <a:pt x="572155" y="6098622"/>
                  <a:pt x="685915" y="6116195"/>
                </a:cubicBezTo>
                <a:cubicBezTo>
                  <a:pt x="683003" y="6032711"/>
                  <a:pt x="615220" y="5948620"/>
                  <a:pt x="512601" y="5911907"/>
                </a:cubicBezTo>
                <a:cubicBezTo>
                  <a:pt x="495771" y="5905879"/>
                  <a:pt x="478445" y="5901332"/>
                  <a:pt x="460821" y="5898317"/>
                </a:cubicBezTo>
                <a:close/>
                <a:moveTo>
                  <a:pt x="2464549" y="5870301"/>
                </a:moveTo>
                <a:lnTo>
                  <a:pt x="2557701" y="5870301"/>
                </a:lnTo>
                <a:cubicBezTo>
                  <a:pt x="2565975" y="5870255"/>
                  <a:pt x="2574227" y="5871041"/>
                  <a:pt x="2582355" y="5872643"/>
                </a:cubicBezTo>
                <a:cubicBezTo>
                  <a:pt x="2618969" y="5880755"/>
                  <a:pt x="2633004" y="5909587"/>
                  <a:pt x="2633004" y="5933818"/>
                </a:cubicBezTo>
                <a:cubicBezTo>
                  <a:pt x="2633004" y="5965870"/>
                  <a:pt x="2612371" y="5987614"/>
                  <a:pt x="2581769" y="5994869"/>
                </a:cubicBezTo>
                <a:lnTo>
                  <a:pt x="2581810" y="5994869"/>
                </a:lnTo>
                <a:cubicBezTo>
                  <a:pt x="2571714" y="5996734"/>
                  <a:pt x="2561450" y="5997624"/>
                  <a:pt x="2551185" y="5997524"/>
                </a:cubicBezTo>
                <a:lnTo>
                  <a:pt x="2464549" y="5997524"/>
                </a:lnTo>
                <a:close/>
                <a:moveTo>
                  <a:pt x="1637003" y="5867144"/>
                </a:moveTo>
                <a:cubicBezTo>
                  <a:pt x="1721670" y="5868231"/>
                  <a:pt x="1770916" y="5892839"/>
                  <a:pt x="1770916" y="5936599"/>
                </a:cubicBezTo>
                <a:cubicBezTo>
                  <a:pt x="1770916" y="5975989"/>
                  <a:pt x="1735641" y="5997461"/>
                  <a:pt x="1695528" y="5997461"/>
                </a:cubicBezTo>
                <a:lnTo>
                  <a:pt x="1695528" y="5997398"/>
                </a:lnTo>
                <a:lnTo>
                  <a:pt x="1602441" y="5997398"/>
                </a:lnTo>
                <a:lnTo>
                  <a:pt x="1602441" y="5867771"/>
                </a:lnTo>
                <a:cubicBezTo>
                  <a:pt x="1614234" y="5867270"/>
                  <a:pt x="1625817" y="5867019"/>
                  <a:pt x="1637003" y="5867144"/>
                </a:cubicBezTo>
                <a:close/>
                <a:moveTo>
                  <a:pt x="2901500" y="5806261"/>
                </a:moveTo>
                <a:cubicBezTo>
                  <a:pt x="2949364" y="5806261"/>
                  <a:pt x="2985748" y="5837894"/>
                  <a:pt x="2991111" y="5882762"/>
                </a:cubicBezTo>
                <a:lnTo>
                  <a:pt x="2813042" y="5882762"/>
                </a:lnTo>
                <a:cubicBezTo>
                  <a:pt x="2818445" y="5836598"/>
                  <a:pt x="2855941" y="5806261"/>
                  <a:pt x="2901500" y="5806261"/>
                </a:cubicBezTo>
                <a:close/>
                <a:moveTo>
                  <a:pt x="3059481" y="5747636"/>
                </a:moveTo>
                <a:lnTo>
                  <a:pt x="3187089" y="6068338"/>
                </a:lnTo>
                <a:lnTo>
                  <a:pt x="3256611" y="6068338"/>
                </a:lnTo>
                <a:lnTo>
                  <a:pt x="3383967" y="5747636"/>
                </a:lnTo>
                <a:lnTo>
                  <a:pt x="3303154" y="5747636"/>
                </a:lnTo>
                <a:lnTo>
                  <a:pt x="3222719" y="5976741"/>
                </a:lnTo>
                <a:lnTo>
                  <a:pt x="3141090" y="5747636"/>
                </a:lnTo>
                <a:close/>
                <a:moveTo>
                  <a:pt x="2900809" y="5740778"/>
                </a:moveTo>
                <a:cubicBezTo>
                  <a:pt x="2809356" y="5740778"/>
                  <a:pt x="2738282" y="5814226"/>
                  <a:pt x="2738282" y="5910234"/>
                </a:cubicBezTo>
                <a:cubicBezTo>
                  <a:pt x="2738282" y="5998840"/>
                  <a:pt x="2808266" y="6075195"/>
                  <a:pt x="2904013" y="6075195"/>
                </a:cubicBezTo>
                <a:cubicBezTo>
                  <a:pt x="2973955" y="6075195"/>
                  <a:pt x="3028123" y="6035032"/>
                  <a:pt x="3055794" y="5969946"/>
                </a:cubicBezTo>
                <a:lnTo>
                  <a:pt x="2979192" y="5969946"/>
                </a:lnTo>
                <a:cubicBezTo>
                  <a:pt x="2961932" y="5995725"/>
                  <a:pt x="2938805" y="6009671"/>
                  <a:pt x="2905292" y="6009671"/>
                </a:cubicBezTo>
                <a:cubicBezTo>
                  <a:pt x="2855376" y="6009671"/>
                  <a:pt x="2822720" y="5980400"/>
                  <a:pt x="2812812" y="5935281"/>
                </a:cubicBezTo>
                <a:lnTo>
                  <a:pt x="3063565" y="5935281"/>
                </a:lnTo>
                <a:cubicBezTo>
                  <a:pt x="3065325" y="5925227"/>
                  <a:pt x="3066099" y="5915024"/>
                  <a:pt x="3065848" y="5904819"/>
                </a:cubicBezTo>
                <a:cubicBezTo>
                  <a:pt x="3065074" y="5818638"/>
                  <a:pt x="2998819" y="5740778"/>
                  <a:pt x="2900809" y="5740778"/>
                </a:cubicBezTo>
                <a:close/>
                <a:moveTo>
                  <a:pt x="2208349" y="5740778"/>
                </a:moveTo>
                <a:cubicBezTo>
                  <a:pt x="2169408" y="5740778"/>
                  <a:pt x="2132145" y="5755413"/>
                  <a:pt x="2108099" y="5794573"/>
                </a:cubicBezTo>
                <a:lnTo>
                  <a:pt x="2108099" y="5747636"/>
                </a:lnTo>
                <a:lnTo>
                  <a:pt x="2037632" y="5747636"/>
                </a:lnTo>
                <a:lnTo>
                  <a:pt x="2037632" y="6068337"/>
                </a:lnTo>
                <a:lnTo>
                  <a:pt x="2113041" y="6068337"/>
                </a:lnTo>
                <a:lnTo>
                  <a:pt x="2113041" y="5898463"/>
                </a:lnTo>
                <a:cubicBezTo>
                  <a:pt x="2112850" y="5886596"/>
                  <a:pt x="2114036" y="5874746"/>
                  <a:pt x="2116581" y="5863150"/>
                </a:cubicBezTo>
                <a:cubicBezTo>
                  <a:pt x="2125253" y="5828569"/>
                  <a:pt x="2149950" y="5808477"/>
                  <a:pt x="2186293" y="5808477"/>
                </a:cubicBezTo>
                <a:cubicBezTo>
                  <a:pt x="2223850" y="5808477"/>
                  <a:pt x="2245488" y="5827294"/>
                  <a:pt x="2252442" y="5864739"/>
                </a:cubicBezTo>
                <a:cubicBezTo>
                  <a:pt x="2254209" y="5875870"/>
                  <a:pt x="2255036" y="5887131"/>
                  <a:pt x="2254915" y="5898400"/>
                </a:cubicBezTo>
                <a:lnTo>
                  <a:pt x="2254915" y="6068337"/>
                </a:lnTo>
                <a:lnTo>
                  <a:pt x="2330323" y="6068337"/>
                </a:lnTo>
                <a:lnTo>
                  <a:pt x="2330323" y="5878559"/>
                </a:lnTo>
                <a:cubicBezTo>
                  <a:pt x="2330323" y="5857254"/>
                  <a:pt x="2328228" y="5838019"/>
                  <a:pt x="2323200" y="5821586"/>
                </a:cubicBezTo>
                <a:cubicBezTo>
                  <a:pt x="2306800" y="5767080"/>
                  <a:pt x="2263062" y="5740778"/>
                  <a:pt x="2208349" y="5740778"/>
                </a:cubicBezTo>
                <a:close/>
                <a:moveTo>
                  <a:pt x="1283861" y="5706344"/>
                </a:moveTo>
                <a:lnTo>
                  <a:pt x="1342282" y="5861917"/>
                </a:lnTo>
                <a:cubicBezTo>
                  <a:pt x="1281725" y="5889620"/>
                  <a:pt x="1227849" y="5925121"/>
                  <a:pt x="1183317" y="5965849"/>
                </a:cubicBezTo>
                <a:lnTo>
                  <a:pt x="1183317" y="5965807"/>
                </a:lnTo>
                <a:close/>
                <a:moveTo>
                  <a:pt x="2464508" y="5687966"/>
                </a:moveTo>
                <a:lnTo>
                  <a:pt x="2533967" y="5687966"/>
                </a:lnTo>
                <a:cubicBezTo>
                  <a:pt x="2549803" y="5687966"/>
                  <a:pt x="2566645" y="5690057"/>
                  <a:pt x="2577453" y="5695116"/>
                </a:cubicBezTo>
                <a:cubicBezTo>
                  <a:pt x="2596306" y="5703793"/>
                  <a:pt x="2606465" y="5719996"/>
                  <a:pt x="2606465" y="5744333"/>
                </a:cubicBezTo>
                <a:cubicBezTo>
                  <a:pt x="2606465" y="5768669"/>
                  <a:pt x="2595634" y="5785521"/>
                  <a:pt x="2576426" y="5794156"/>
                </a:cubicBezTo>
                <a:cubicBezTo>
                  <a:pt x="2566812" y="5798463"/>
                  <a:pt x="2552777" y="5800742"/>
                  <a:pt x="2536627" y="5800742"/>
                </a:cubicBezTo>
                <a:lnTo>
                  <a:pt x="2464549" y="5800742"/>
                </a:lnTo>
                <a:close/>
                <a:moveTo>
                  <a:pt x="1602441" y="5687966"/>
                </a:moveTo>
                <a:lnTo>
                  <a:pt x="1668821" y="5687966"/>
                </a:lnTo>
                <a:cubicBezTo>
                  <a:pt x="1683987" y="5687966"/>
                  <a:pt x="1696701" y="5689680"/>
                  <a:pt x="1705415" y="5692524"/>
                </a:cubicBezTo>
                <a:cubicBezTo>
                  <a:pt x="1730551" y="5700740"/>
                  <a:pt x="1744397" y="5719704"/>
                  <a:pt x="1744397" y="5750271"/>
                </a:cubicBezTo>
                <a:cubicBezTo>
                  <a:pt x="1744397" y="5778579"/>
                  <a:pt x="1730111" y="5797187"/>
                  <a:pt x="1707447" y="5805738"/>
                </a:cubicBezTo>
                <a:cubicBezTo>
                  <a:pt x="1683455" y="5801825"/>
                  <a:pt x="1659177" y="5799922"/>
                  <a:pt x="1634866" y="5800052"/>
                </a:cubicBezTo>
                <a:cubicBezTo>
                  <a:pt x="1624770" y="5800052"/>
                  <a:pt x="1613668" y="5800198"/>
                  <a:pt x="1602441" y="5800553"/>
                </a:cubicBezTo>
                <a:close/>
                <a:moveTo>
                  <a:pt x="906484" y="5645042"/>
                </a:moveTo>
                <a:cubicBezTo>
                  <a:pt x="801931" y="5693621"/>
                  <a:pt x="733081" y="5796162"/>
                  <a:pt x="727808" y="5911154"/>
                </a:cubicBezTo>
                <a:cubicBezTo>
                  <a:pt x="724373" y="5983394"/>
                  <a:pt x="746531" y="6054536"/>
                  <a:pt x="790397" y="6112097"/>
                </a:cubicBezTo>
                <a:cubicBezTo>
                  <a:pt x="936197" y="6077367"/>
                  <a:pt x="1026185" y="5931242"/>
                  <a:pt x="991392" y="5785714"/>
                </a:cubicBezTo>
                <a:cubicBezTo>
                  <a:pt x="978355" y="5731184"/>
                  <a:pt x="948688" y="5682034"/>
                  <a:pt x="906484" y="5645042"/>
                </a:cubicBezTo>
                <a:close/>
                <a:moveTo>
                  <a:pt x="2387172" y="5617152"/>
                </a:moveTo>
                <a:lnTo>
                  <a:pt x="2387172" y="6068338"/>
                </a:lnTo>
                <a:lnTo>
                  <a:pt x="2547206" y="6068338"/>
                </a:lnTo>
                <a:cubicBezTo>
                  <a:pt x="2578395" y="6068338"/>
                  <a:pt x="2599301" y="6065369"/>
                  <a:pt x="2619786" y="6058156"/>
                </a:cubicBezTo>
                <a:cubicBezTo>
                  <a:pt x="2673411" y="6039339"/>
                  <a:pt x="2710381" y="5997712"/>
                  <a:pt x="2710381" y="5936725"/>
                </a:cubicBezTo>
                <a:cubicBezTo>
                  <a:pt x="2710381" y="5885815"/>
                  <a:pt x="2686145" y="5849624"/>
                  <a:pt x="2640462" y="5827190"/>
                </a:cubicBezTo>
                <a:cubicBezTo>
                  <a:pt x="2671044" y="5803752"/>
                  <a:pt x="2683905" y="5776865"/>
                  <a:pt x="2683905" y="5738458"/>
                </a:cubicBezTo>
                <a:cubicBezTo>
                  <a:pt x="2683905" y="5680962"/>
                  <a:pt x="2648296" y="5637871"/>
                  <a:pt x="2593833" y="5623173"/>
                </a:cubicBezTo>
                <a:cubicBezTo>
                  <a:pt x="2579716" y="5619389"/>
                  <a:pt x="2556779" y="5617152"/>
                  <a:pt x="2530072" y="5617152"/>
                </a:cubicBezTo>
                <a:close/>
                <a:moveTo>
                  <a:pt x="1894021" y="5617152"/>
                </a:moveTo>
                <a:lnTo>
                  <a:pt x="1894021" y="6068338"/>
                </a:lnTo>
                <a:lnTo>
                  <a:pt x="1972236" y="6068338"/>
                </a:lnTo>
                <a:lnTo>
                  <a:pt x="1972236" y="5617152"/>
                </a:lnTo>
                <a:close/>
                <a:moveTo>
                  <a:pt x="1248775" y="5617131"/>
                </a:moveTo>
                <a:lnTo>
                  <a:pt x="1064297" y="6068338"/>
                </a:lnTo>
                <a:lnTo>
                  <a:pt x="1139559" y="6068338"/>
                </a:lnTo>
                <a:cubicBezTo>
                  <a:pt x="1204620" y="5999698"/>
                  <a:pt x="1282269" y="5950440"/>
                  <a:pt x="1363124" y="5917803"/>
                </a:cubicBezTo>
                <a:lnTo>
                  <a:pt x="1419680" y="6068338"/>
                </a:lnTo>
                <a:lnTo>
                  <a:pt x="1505038" y="6068338"/>
                </a:lnTo>
                <a:lnTo>
                  <a:pt x="1433589" y="5893529"/>
                </a:lnTo>
                <a:cubicBezTo>
                  <a:pt x="1463608" y="5885008"/>
                  <a:pt x="1494158" y="5878478"/>
                  <a:pt x="1525042" y="5873981"/>
                </a:cubicBezTo>
                <a:lnTo>
                  <a:pt x="1525042" y="6068275"/>
                </a:lnTo>
                <a:lnTo>
                  <a:pt x="1563878" y="6068275"/>
                </a:lnTo>
                <a:lnTo>
                  <a:pt x="1700283" y="6068275"/>
                </a:lnTo>
                <a:cubicBezTo>
                  <a:pt x="1796638" y="6068275"/>
                  <a:pt x="1848377" y="6011825"/>
                  <a:pt x="1848377" y="5936557"/>
                </a:cubicBezTo>
                <a:cubicBezTo>
                  <a:pt x="1848377" y="5891104"/>
                  <a:pt x="1825733" y="5852321"/>
                  <a:pt x="1777661" y="5827817"/>
                </a:cubicBezTo>
                <a:cubicBezTo>
                  <a:pt x="1810254" y="5804024"/>
                  <a:pt x="1821775" y="5768460"/>
                  <a:pt x="1821775" y="5738458"/>
                </a:cubicBezTo>
                <a:cubicBezTo>
                  <a:pt x="1821775" y="5680962"/>
                  <a:pt x="1786165" y="5637871"/>
                  <a:pt x="1731703" y="5623173"/>
                </a:cubicBezTo>
                <a:cubicBezTo>
                  <a:pt x="1717585" y="5619389"/>
                  <a:pt x="1694648" y="5617152"/>
                  <a:pt x="1667941" y="5617152"/>
                </a:cubicBezTo>
                <a:lnTo>
                  <a:pt x="1525042" y="5617152"/>
                </a:lnTo>
                <a:lnTo>
                  <a:pt x="1525042" y="5807537"/>
                </a:lnTo>
                <a:cubicBezTo>
                  <a:pt x="1485912" y="5813460"/>
                  <a:pt x="1447368" y="5822743"/>
                  <a:pt x="1409835" y="5835281"/>
                </a:cubicBezTo>
                <a:lnTo>
                  <a:pt x="1320560" y="5617131"/>
                </a:lnTo>
                <a:close/>
                <a:moveTo>
                  <a:pt x="719852" y="5577930"/>
                </a:moveTo>
                <a:cubicBezTo>
                  <a:pt x="593728" y="5581326"/>
                  <a:pt x="483134" y="5672678"/>
                  <a:pt x="460328" y="5801525"/>
                </a:cubicBezTo>
                <a:cubicBezTo>
                  <a:pt x="458932" y="5809409"/>
                  <a:pt x="457887" y="5817352"/>
                  <a:pt x="457197" y="5825328"/>
                </a:cubicBezTo>
                <a:cubicBezTo>
                  <a:pt x="478780" y="5828466"/>
                  <a:pt x="500655" y="5829098"/>
                  <a:pt x="522383" y="5827210"/>
                </a:cubicBezTo>
                <a:cubicBezTo>
                  <a:pt x="657825" y="5815418"/>
                  <a:pt x="762077" y="5710086"/>
                  <a:pt x="774645" y="5582006"/>
                </a:cubicBezTo>
                <a:cubicBezTo>
                  <a:pt x="756204" y="5578754"/>
                  <a:pt x="737870" y="5577444"/>
                  <a:pt x="719852" y="5577930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629400"/>
                </a:lnTo>
                <a:lnTo>
                  <a:pt x="0" y="662940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>
              <a:spcAft>
                <a:spcPts val="0"/>
              </a:spcAft>
              <a:defRPr sz="1200"/>
            </a:lvl1pPr>
          </a:lstStyle>
          <a:p>
            <a:r>
              <a:rPr lang="en-US"/>
              <a:t>                                                                                                                                                                                                Insert background image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281CD-A54D-3442-B2F6-DCC9053593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52584"/>
            <a:ext cx="6204930" cy="184944"/>
          </a:xfrm>
        </p:spPr>
        <p:txBody>
          <a:bodyPr rIns="0" anchor="b"/>
          <a:lstStyle>
            <a:lvl1pPr algn="l">
              <a:defRPr lang="en-US" sz="1200" b="1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r">
              <a:defRPr lang="en-US" sz="1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444DE9C-F571-BB4C-9C1C-7332F4140B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30815"/>
            <a:ext cx="6204928" cy="184944"/>
          </a:xfrm>
        </p:spPr>
        <p:txBody>
          <a:bodyPr rIns="0" anchor="b"/>
          <a:lstStyle>
            <a:lvl1pPr algn="l">
              <a:defRPr 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r">
              <a:defRPr lang="en-US" sz="1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00.00.0000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B3CE5-5669-E845-98B1-856DE736BC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53235"/>
            <a:ext cx="6204930" cy="2097587"/>
          </a:xfrm>
        </p:spPr>
        <p:txBody>
          <a:bodyPr rIns="0" anchor="b"/>
          <a:lstStyle>
            <a:lvl1pPr algn="l">
              <a:lnSpc>
                <a:spcPct val="80000"/>
              </a:lnSpc>
              <a:defRPr kumimoji="0" lang="en-US" sz="5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Two or Three-Line Presentation Title Goes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E3779A-984C-E740-9DAC-1101DA3886FD}"/>
              </a:ext>
            </a:extLst>
          </p:cNvPr>
          <p:cNvSpPr/>
          <p:nvPr userDrawn="1"/>
        </p:nvSpPr>
        <p:spPr>
          <a:xfrm>
            <a:off x="0" y="0"/>
            <a:ext cx="12192000" cy="236837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AE2584F-816B-764D-8511-C8F9AD1931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5805378"/>
            <a:ext cx="2926265" cy="5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2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28A0B3B-4291-2F49-917C-2DB82385FB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3"/>
            <a:ext cx="5780088" cy="6858000"/>
          </a:xfrm>
          <a:pattFill prst="pct2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 algn="ctr">
              <a:spcAft>
                <a:spcPts val="0"/>
              </a:spcAft>
              <a:defRPr sz="1200"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281CD-A54D-3442-B2F6-DCC9053593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83251"/>
            <a:ext cx="4839789" cy="184944"/>
          </a:xfrm>
        </p:spPr>
        <p:txBody>
          <a:bodyPr rIns="0" anchor="b"/>
          <a:lstStyle>
            <a:lvl1pPr algn="l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r">
              <a:defRPr lang="en-US" sz="1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444DE9C-F571-BB4C-9C1C-7332F4140B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661482"/>
            <a:ext cx="4839787" cy="184944"/>
          </a:xfrm>
        </p:spPr>
        <p:txBody>
          <a:bodyPr rIns="0" anchor="b"/>
          <a:lstStyle>
            <a:lvl1pPr algn="l">
              <a:def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r">
              <a:def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r">
              <a:defRPr lang="en-US" sz="1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00.00.0000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B3CE5-5669-E845-98B1-856DE736BC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07097"/>
            <a:ext cx="4839789" cy="2928460"/>
          </a:xfrm>
        </p:spPr>
        <p:txBody>
          <a:bodyPr rIns="0" anchor="ctr"/>
          <a:lstStyle>
            <a:lvl1pPr algn="l">
              <a:lnSpc>
                <a:spcPct val="80000"/>
              </a:lnSpc>
              <a:defRPr kumimoji="0" lang="en-US" sz="4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Two, Three or Four Line Presentation Title Goes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A2C2CD-6330-6549-A9FF-37BCE4B008ED}"/>
              </a:ext>
            </a:extLst>
          </p:cNvPr>
          <p:cNvSpPr/>
          <p:nvPr userDrawn="1"/>
        </p:nvSpPr>
        <p:spPr>
          <a:xfrm rot="10800000">
            <a:off x="11876088" y="-3"/>
            <a:ext cx="315912" cy="6858002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AA83076-9710-4457-9B73-55509D5C5D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913" y="6244710"/>
            <a:ext cx="3045759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178CD3-4E55-BF44-AB50-E277C0544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681039"/>
            <a:ext cx="11418886" cy="801442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ABEFD-A0EC-D24C-A285-5F2DEC7ED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913" y="2091021"/>
            <a:ext cx="11418886" cy="377638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3A8B435-9135-413E-950A-2710C70B37CA}"/>
              </a:ext>
            </a:extLst>
          </p:cNvPr>
          <p:cNvSpPr txBox="1">
            <a:spLocks/>
          </p:cNvSpPr>
          <p:nvPr userDrawn="1"/>
        </p:nvSpPr>
        <p:spPr>
          <a:xfrm>
            <a:off x="11434123" y="6260305"/>
            <a:ext cx="52942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E61589-955B-3549-AD19-CD847E0672FB}" type="slidenum">
              <a:rPr lang="en-US" altLang="ko-KR" smtClean="0"/>
              <a:pPr/>
              <a:t>‹#›</a:t>
            </a:fld>
            <a:endParaRPr lang="ko-KR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76C7570-B6BE-4EBF-9D71-E2F379BA2ABF}"/>
              </a:ext>
            </a:extLst>
          </p:cNvPr>
          <p:cNvSpPr/>
          <p:nvPr userDrawn="1"/>
        </p:nvSpPr>
        <p:spPr>
          <a:xfrm>
            <a:off x="315913" y="323850"/>
            <a:ext cx="11560175" cy="133350"/>
          </a:xfrm>
          <a:prstGeom prst="rect">
            <a:avLst/>
          </a:prstGeom>
          <a:gradFill>
            <a:gsLst>
              <a:gs pos="0">
                <a:srgbClr val="D1A33C"/>
              </a:gs>
              <a:gs pos="100000">
                <a:srgbClr val="F2D7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4706A37-3AFC-428F-8025-E419B069704A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315913" y="6244710"/>
            <a:ext cx="3045759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9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51" r:id="rId2"/>
    <p:sldLayoutId id="2147483752" r:id="rId3"/>
    <p:sldLayoutId id="2147483717" r:id="rId4"/>
    <p:sldLayoutId id="2147483718" r:id="rId5"/>
    <p:sldLayoutId id="2147483719" r:id="rId6"/>
    <p:sldLayoutId id="2147483720" r:id="rId7"/>
    <p:sldLayoutId id="2147483713" r:id="rId8"/>
    <p:sldLayoutId id="2147483714" r:id="rId9"/>
    <p:sldLayoutId id="2147483715" r:id="rId10"/>
    <p:sldLayoutId id="2147483716" r:id="rId11"/>
    <p:sldLayoutId id="2147483722" r:id="rId12"/>
    <p:sldLayoutId id="2147483723" r:id="rId13"/>
    <p:sldLayoutId id="2147483753" r:id="rId14"/>
    <p:sldLayoutId id="2147483754" r:id="rId15"/>
    <p:sldLayoutId id="2147483755" r:id="rId16"/>
    <p:sldLayoutId id="2147483730" r:id="rId17"/>
    <p:sldLayoutId id="2147483731" r:id="rId18"/>
    <p:sldLayoutId id="2147483732" r:id="rId19"/>
    <p:sldLayoutId id="2147483733" r:id="rId20"/>
    <p:sldLayoutId id="2147483737" r:id="rId21"/>
    <p:sldLayoutId id="2147483746" r:id="rId22"/>
    <p:sldLayoutId id="2147483747" r:id="rId23"/>
    <p:sldLayoutId id="2147483736" r:id="rId24"/>
    <p:sldLayoutId id="2147483749" r:id="rId25"/>
    <p:sldLayoutId id="2147483750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  <p:sldLayoutId id="2147483744" r:id="rId33"/>
    <p:sldLayoutId id="2147483756" r:id="rId34"/>
    <p:sldLayoutId id="2147483757" r:id="rId3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kumimoji="0" lang="en-US" sz="2800" b="1" i="0" u="none" strike="noStrike" kern="1200" cap="none" spc="0" normalizeH="0" baseline="0" dirty="0">
          <a:ln>
            <a:noFill/>
          </a:ln>
          <a:solidFill>
            <a:schemeClr val="tx1"/>
          </a:solidFill>
          <a:effectLst/>
          <a:uLnTx/>
          <a:uFillTx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1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en-US" sz="2400" b="0" kern="1200" baseline="0" dirty="0">
          <a:solidFill>
            <a:srgbClr val="000000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1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•"/>
        <a:defRPr lang="en-US" sz="2100" kern="1200" dirty="0">
          <a:solidFill>
            <a:srgbClr val="000000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1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2"/>
        </a:buClr>
        <a:buFont typeface="System Font Regular"/>
        <a:buChar char="⎻"/>
        <a:defRPr lang="en-US" sz="1800" kern="1200" dirty="0">
          <a:solidFill>
            <a:srgbClr val="000000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2"/>
        </a:buClr>
        <a:buFont typeface="Wingdings" pitchFamily="2" charset="2"/>
        <a:buChar char="§"/>
        <a:defRPr lang="en-US" sz="1500" kern="1200" dirty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80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pos="240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8" pos="3120" userDrawn="1">
          <p15:clr>
            <a:srgbClr val="F26B43"/>
          </p15:clr>
        </p15:guide>
        <p15:guide id="9" pos="4560" userDrawn="1">
          <p15:clr>
            <a:srgbClr val="F26B43"/>
          </p15:clr>
        </p15:guide>
        <p15:guide id="10" orient="horz" pos="1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binbevww.service-now.com/abiex?id=abi_help" TargetMode="Externa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s://obcpeople.com/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3D9E61C-C8D1-93E9-A475-2F584EC988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2025.May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80CDB39-34C7-0AA2-6D31-104EA61FB4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v1.0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3C933A0-E994-D2A8-7E8D-19D860114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353235"/>
            <a:ext cx="7096991" cy="2097587"/>
          </a:xfrm>
        </p:spPr>
        <p:txBody>
          <a:bodyPr/>
          <a:lstStyle/>
          <a:p>
            <a:r>
              <a:rPr lang="en-US" sz="3800">
                <a:latin typeface="Malgun Gothic"/>
                <a:ea typeface="Malgun Gothic"/>
                <a:cs typeface="Arial"/>
              </a:rPr>
              <a:t>OBC People </a:t>
            </a:r>
            <a:r>
              <a:rPr lang="ko-KR" altLang="en-US" sz="3800">
                <a:latin typeface="Malgun Gothic"/>
                <a:ea typeface="Malgun Gothic"/>
                <a:cs typeface="Arial"/>
              </a:rPr>
              <a:t>사용자</a:t>
            </a:r>
            <a:r>
              <a:rPr lang="en-US" sz="3800">
                <a:latin typeface="Malgun Gothic"/>
                <a:ea typeface="Malgun Gothic"/>
                <a:cs typeface="Arial"/>
              </a:rPr>
              <a:t> </a:t>
            </a:r>
            <a:r>
              <a:rPr lang="ko-KR" sz="3800">
                <a:latin typeface="Malgun Gothic"/>
                <a:ea typeface="Malgun Gothic"/>
                <a:cs typeface="Arial"/>
              </a:rPr>
              <a:t>메뉴얼</a:t>
            </a:r>
            <a:endParaRPr lang="en-US" sz="3800">
              <a:latin typeface="Malgun Gothic"/>
              <a:ea typeface="Malgun 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70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377" y="619760"/>
            <a:ext cx="4976188" cy="3870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</a:pPr>
            <a:r>
              <a:rPr sz="2400">
                <a:latin typeface="Malgun Gothic"/>
                <a:ea typeface="Malgun Gothic"/>
              </a:rPr>
              <a:t>인증</a:t>
            </a:r>
            <a:r>
              <a:rPr sz="2400" spc="-185">
                <a:latin typeface="Malgun Gothic"/>
                <a:ea typeface="Malgun Gothic"/>
              </a:rPr>
              <a:t> </a:t>
            </a:r>
            <a:r>
              <a:rPr sz="2400">
                <a:latin typeface="Malgun Gothic"/>
                <a:ea typeface="Malgun Gothic"/>
              </a:rPr>
              <a:t>앱</a:t>
            </a:r>
            <a:r>
              <a:rPr sz="2400" spc="-165">
                <a:latin typeface="Malgun Gothic"/>
                <a:ea typeface="Malgun Gothic"/>
              </a:rPr>
              <a:t> </a:t>
            </a:r>
            <a:r>
              <a:rPr sz="2400" err="1">
                <a:latin typeface="Malgun Gothic"/>
                <a:ea typeface="Malgun Gothic"/>
              </a:rPr>
              <a:t>설치</a:t>
            </a:r>
            <a:r>
              <a:rPr sz="2400" spc="-175">
                <a:latin typeface="Malgun Gothic"/>
                <a:ea typeface="Malgun Gothic"/>
              </a:rPr>
              <a:t> </a:t>
            </a:r>
            <a:r>
              <a:rPr sz="2400" spc="-25" err="1">
                <a:latin typeface="Malgun Gothic"/>
                <a:ea typeface="Malgun Gothic"/>
              </a:rPr>
              <a:t>방법</a:t>
            </a:r>
            <a:r>
              <a:rPr lang="ko-KR" altLang="en-US" sz="2400" spc="-25">
                <a:latin typeface="Malgun Gothic"/>
                <a:ea typeface="Malgun Gothic"/>
              </a:rPr>
              <a:t> </a:t>
            </a:r>
            <a:r>
              <a:rPr sz="2400">
                <a:latin typeface="Malgun Gothic"/>
                <a:ea typeface="Malgun Gothic"/>
                <a:cs typeface="Arial"/>
              </a:rPr>
              <a:t>&lt;PC</a:t>
            </a:r>
            <a:r>
              <a:rPr lang="en-US" sz="2400">
                <a:latin typeface="Malgun Gothic"/>
                <a:ea typeface="Malgun Gothic"/>
                <a:cs typeface="Arial"/>
              </a:rPr>
              <a:t> </a:t>
            </a:r>
            <a:r>
              <a:rPr lang="ko-KR" altLang="en-US" sz="2400">
                <a:latin typeface="Malgun Gothic"/>
                <a:ea typeface="Malgun Gothic"/>
                <a:cs typeface="Arial"/>
              </a:rPr>
              <a:t>접속</a:t>
            </a:r>
            <a:r>
              <a:rPr lang="en-US" sz="2400">
                <a:latin typeface="Malgun Gothic"/>
                <a:ea typeface="Malgun Gothic"/>
                <a:cs typeface="Arial"/>
              </a:rPr>
              <a:t> </a:t>
            </a:r>
            <a:r>
              <a:rPr lang="ko-KR" altLang="en-US" sz="2400">
                <a:latin typeface="Malgun Gothic"/>
                <a:ea typeface="Malgun Gothic"/>
                <a:cs typeface="Arial"/>
              </a:rPr>
              <a:t>필요</a:t>
            </a:r>
            <a:r>
              <a:rPr sz="2400" spc="-25">
                <a:latin typeface="Malgun Gothic"/>
                <a:ea typeface="Malgun Gothic"/>
                <a:cs typeface="Arial"/>
              </a:rPr>
              <a:t>&gt;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911" y="2023872"/>
            <a:ext cx="2685288" cy="14660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6467" y="1877567"/>
            <a:ext cx="2685288" cy="21595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32292" y="1879092"/>
            <a:ext cx="2859024" cy="215798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046982" y="1661922"/>
            <a:ext cx="0" cy="4244975"/>
          </a:xfrm>
          <a:custGeom>
            <a:avLst/>
            <a:gdLst/>
            <a:ahLst/>
            <a:cxnLst/>
            <a:rect l="l" t="t" r="r" b="b"/>
            <a:pathLst>
              <a:path h="4244975">
                <a:moveTo>
                  <a:pt x="0" y="0"/>
                </a:moveTo>
                <a:lnTo>
                  <a:pt x="0" y="424445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33538" y="1661922"/>
            <a:ext cx="0" cy="4244975"/>
          </a:xfrm>
          <a:custGeom>
            <a:avLst/>
            <a:gdLst/>
            <a:ahLst/>
            <a:cxnLst/>
            <a:rect l="l" t="t" r="r" b="b"/>
            <a:pathLst>
              <a:path h="4244975">
                <a:moveTo>
                  <a:pt x="0" y="0"/>
                </a:moveTo>
                <a:lnTo>
                  <a:pt x="0" y="424445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99566" y="4507229"/>
            <a:ext cx="2490470" cy="65915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1.</a:t>
            </a:r>
            <a:r>
              <a:rPr sz="1400" spc="-25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 </a:t>
            </a:r>
            <a:r>
              <a:rPr sz="14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PC</a:t>
            </a:r>
            <a:r>
              <a:rPr sz="1400" spc="-1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 </a:t>
            </a:r>
            <a:r>
              <a:rPr sz="1400" spc="-2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주소창에</a:t>
            </a:r>
            <a:r>
              <a:rPr sz="1400" spc="-2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lang="en-US" sz="1400" spc="-2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h</a:t>
            </a:r>
            <a:r>
              <a:rPr lang="en-US" sz="1400" spc="-1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ttps</a:t>
            </a:r>
            <a:r>
              <a:rPr sz="1400" spc="-1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://aka.ms/mfasetup </a:t>
            </a: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입력</a:t>
            </a:r>
            <a:r>
              <a:rPr sz="1400" spc="-105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후</a:t>
            </a:r>
            <a:r>
              <a:rPr sz="1400" spc="-11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spc="-25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이동</a:t>
            </a:r>
            <a:endParaRPr sz="1400" dirty="0"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99228" y="4507229"/>
            <a:ext cx="247967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2. </a:t>
            </a:r>
            <a:r>
              <a:rPr sz="1400" spc="-1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회사이메일</a:t>
            </a:r>
            <a:endParaRPr sz="1400" dirty="0"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12700">
              <a:lnSpc>
                <a:spcPct val="100000"/>
              </a:lnSpc>
              <a:tabLst>
                <a:tab pos="1052195" algn="l"/>
              </a:tabLst>
            </a:pPr>
            <a:r>
              <a:rPr sz="1400" spc="-25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주소</a:t>
            </a:r>
            <a:r>
              <a:rPr sz="1400" spc="-25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(</a:t>
            </a:r>
            <a:r>
              <a:rPr sz="1400" u="sng" dirty="0">
                <a:solidFill>
                  <a:srgbClr val="FF0000"/>
                </a:solidFill>
                <a:uFill>
                  <a:solidFill>
                    <a:srgbClr val="FE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	</a:t>
            </a:r>
            <a:r>
              <a:rPr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@ob.co.kr</a:t>
            </a:r>
            <a:r>
              <a:rPr sz="14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)</a:t>
            </a:r>
            <a:r>
              <a:rPr sz="1400" spc="-35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 </a:t>
            </a:r>
            <a:r>
              <a:rPr sz="1400" spc="-5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및</a:t>
            </a:r>
            <a:endParaRPr sz="1400" dirty="0"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암호</a:t>
            </a:r>
            <a:r>
              <a:rPr sz="1400" spc="-10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spc="-25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입력</a:t>
            </a:r>
            <a:endParaRPr sz="1400" dirty="0"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15857" y="4507229"/>
            <a:ext cx="223583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3. </a:t>
            </a: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위의</a:t>
            </a:r>
            <a:r>
              <a:rPr sz="1400" spc="-11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이미지</a:t>
            </a:r>
            <a:r>
              <a:rPr sz="1400" spc="-10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spc="-25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나오면</a:t>
            </a:r>
            <a:r>
              <a:rPr sz="1400" spc="-25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다음</a:t>
            </a:r>
            <a:r>
              <a:rPr sz="1400" spc="-10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spc="-25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클릭</a:t>
            </a:r>
            <a:endParaRPr sz="1400" dirty="0"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377" y="619760"/>
            <a:ext cx="5117709" cy="3870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</a:pPr>
            <a:r>
              <a:rPr sz="2400">
                <a:latin typeface="Malgun Gothic" panose="020B0503020000020004" pitchFamily="34" charset="-127"/>
                <a:ea typeface="Malgun Gothic" panose="020B0503020000020004" pitchFamily="34" charset="-127"/>
              </a:rPr>
              <a:t>인증</a:t>
            </a:r>
            <a:r>
              <a:rPr sz="2400" spc="-185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sz="2400">
                <a:latin typeface="Malgun Gothic" panose="020B0503020000020004" pitchFamily="34" charset="-127"/>
                <a:ea typeface="Malgun Gothic" panose="020B0503020000020004" pitchFamily="34" charset="-127"/>
              </a:rPr>
              <a:t>앱</a:t>
            </a:r>
            <a:r>
              <a:rPr sz="2400" spc="-165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sz="2400" err="1">
                <a:latin typeface="Malgun Gothic" panose="020B0503020000020004" pitchFamily="34" charset="-127"/>
                <a:ea typeface="Malgun Gothic" panose="020B0503020000020004" pitchFamily="34" charset="-127"/>
              </a:rPr>
              <a:t>설치</a:t>
            </a:r>
            <a:r>
              <a:rPr sz="2400" spc="-175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sz="2400" spc="-25" err="1">
                <a:latin typeface="Malgun Gothic" panose="020B0503020000020004" pitchFamily="34" charset="-127"/>
                <a:ea typeface="Malgun Gothic" panose="020B0503020000020004" pitchFamily="34" charset="-127"/>
              </a:rPr>
              <a:t>방법</a:t>
            </a:r>
            <a:r>
              <a:rPr lang="ko-KR" altLang="en-US" sz="2400" spc="-25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sz="240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&lt;PC</a:t>
            </a:r>
            <a:r>
              <a:rPr sz="2400" spc="-25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&gt;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7004" y="1930907"/>
            <a:ext cx="2683764" cy="21579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76743" y="1929383"/>
            <a:ext cx="2610611" cy="215950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973317" y="1762505"/>
            <a:ext cx="0" cy="4244975"/>
          </a:xfrm>
          <a:custGeom>
            <a:avLst/>
            <a:gdLst/>
            <a:ahLst/>
            <a:cxnLst/>
            <a:rect l="l" t="t" r="r" b="b"/>
            <a:pathLst>
              <a:path h="4244975">
                <a:moveTo>
                  <a:pt x="0" y="0"/>
                </a:moveTo>
                <a:lnTo>
                  <a:pt x="0" y="424445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998" y="4559045"/>
            <a:ext cx="12573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4.</a:t>
            </a:r>
            <a:r>
              <a:rPr sz="1400" spc="-1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 </a:t>
            </a: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다음</a:t>
            </a:r>
            <a:r>
              <a:rPr sz="1400" spc="-114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spc="-25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클릭</a:t>
            </a:r>
            <a:endParaRPr sz="1400" dirty="0"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76490" y="4559045"/>
            <a:ext cx="250253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5.</a:t>
            </a:r>
            <a:r>
              <a:rPr sz="1400" spc="-15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 </a:t>
            </a:r>
            <a:r>
              <a:rPr sz="140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아래와</a:t>
            </a:r>
            <a:r>
              <a:rPr sz="1400" spc="-12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같이</a:t>
            </a:r>
            <a:r>
              <a:rPr sz="1400" spc="-11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PC</a:t>
            </a:r>
            <a:r>
              <a:rPr sz="140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에</a:t>
            </a:r>
            <a:r>
              <a:rPr sz="1400" spc="-105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spc="-25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QR </a:t>
            </a:r>
            <a:r>
              <a:rPr sz="140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코드가</a:t>
            </a:r>
            <a:r>
              <a:rPr sz="1400" spc="-10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생성되면</a:t>
            </a:r>
            <a:r>
              <a:rPr sz="1400" spc="-11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spc="-25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잠시 </a:t>
            </a:r>
            <a:r>
              <a:rPr sz="140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멈추고</a:t>
            </a:r>
            <a:r>
              <a:rPr sz="1400" spc="-105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다음</a:t>
            </a:r>
            <a:r>
              <a:rPr sz="1400" spc="-11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spc="-2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페이지를 </a:t>
            </a:r>
            <a:r>
              <a:rPr sz="140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참조하여</a:t>
            </a:r>
            <a:r>
              <a:rPr sz="1400" spc="-10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스마트폰</a:t>
            </a:r>
            <a:r>
              <a:rPr sz="1400" spc="-11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spc="-5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앱 </a:t>
            </a:r>
            <a:r>
              <a:rPr sz="140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다운로드</a:t>
            </a:r>
            <a:r>
              <a:rPr sz="1400" spc="-10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spc="-25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진행</a:t>
            </a:r>
            <a:endParaRPr sz="1400"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377" y="619760"/>
            <a:ext cx="5955904" cy="3870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</a:pPr>
            <a:r>
              <a:rPr sz="2400">
                <a:latin typeface="Malgun Gothic" panose="020B0503020000020004" pitchFamily="34" charset="-127"/>
                <a:ea typeface="Malgun Gothic" panose="020B0503020000020004" pitchFamily="34" charset="-127"/>
              </a:rPr>
              <a:t>인증</a:t>
            </a:r>
            <a:r>
              <a:rPr sz="2400" spc="-185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sz="2400">
                <a:latin typeface="Malgun Gothic" panose="020B0503020000020004" pitchFamily="34" charset="-127"/>
                <a:ea typeface="Malgun Gothic" panose="020B0503020000020004" pitchFamily="34" charset="-127"/>
              </a:rPr>
              <a:t>앱</a:t>
            </a:r>
            <a:r>
              <a:rPr sz="2400" spc="-165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sz="2400" err="1">
                <a:latin typeface="Malgun Gothic" panose="020B0503020000020004" pitchFamily="34" charset="-127"/>
                <a:ea typeface="Malgun Gothic" panose="020B0503020000020004" pitchFamily="34" charset="-127"/>
              </a:rPr>
              <a:t>설치</a:t>
            </a:r>
            <a:r>
              <a:rPr sz="2400" spc="-175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sz="2400" spc="-25" err="1">
                <a:latin typeface="Malgun Gothic" panose="020B0503020000020004" pitchFamily="34" charset="-127"/>
                <a:ea typeface="Malgun Gothic" panose="020B0503020000020004" pitchFamily="34" charset="-127"/>
              </a:rPr>
              <a:t>방법</a:t>
            </a:r>
            <a:r>
              <a:rPr lang="ko-KR" altLang="en-US" sz="2400" spc="-25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sz="2400" spc="-1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&lt;</a:t>
            </a:r>
            <a:r>
              <a:rPr sz="2400" spc="-10" err="1">
                <a:latin typeface="Malgun Gothic" panose="020B0503020000020004" pitchFamily="34" charset="-127"/>
                <a:ea typeface="Malgun Gothic" panose="020B0503020000020004" pitchFamily="34" charset="-127"/>
              </a:rPr>
              <a:t>스마트폰</a:t>
            </a:r>
            <a:r>
              <a:rPr sz="2400" spc="-25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&gt;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236" y="1901951"/>
            <a:ext cx="1417320" cy="23073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153405" y="1742694"/>
            <a:ext cx="0" cy="4244975"/>
          </a:xfrm>
          <a:custGeom>
            <a:avLst/>
            <a:gdLst/>
            <a:ahLst/>
            <a:cxnLst/>
            <a:rect l="l" t="t" r="r" b="b"/>
            <a:pathLst>
              <a:path h="4244975">
                <a:moveTo>
                  <a:pt x="0" y="0"/>
                </a:moveTo>
                <a:lnTo>
                  <a:pt x="0" y="424445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1415" y="4512691"/>
            <a:ext cx="364997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6.</a:t>
            </a:r>
            <a:r>
              <a:rPr sz="1400" spc="-3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 </a:t>
            </a:r>
            <a:r>
              <a:rPr sz="1400" spc="-1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아이폰</a:t>
            </a:r>
            <a:r>
              <a:rPr sz="1400" spc="-1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/</a:t>
            </a:r>
            <a:r>
              <a:rPr sz="1400" spc="-1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안드로이드폰</a:t>
            </a:r>
            <a:r>
              <a:rPr sz="1400" spc="-7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spc="-25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에서</a:t>
            </a:r>
            <a:endParaRPr sz="1400" dirty="0"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앱스토어</a:t>
            </a:r>
            <a:r>
              <a:rPr sz="1400" spc="-114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혹은</a:t>
            </a:r>
            <a:r>
              <a:rPr sz="1400" spc="-125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spc="-1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플레이스토어를</a:t>
            </a:r>
            <a:r>
              <a:rPr sz="1400" spc="-10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spc="-2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실행하여</a:t>
            </a:r>
            <a:endParaRPr sz="1400" dirty="0"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Microsoft</a:t>
            </a:r>
            <a:r>
              <a:rPr sz="1400" spc="-1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 </a:t>
            </a:r>
            <a:r>
              <a:rPr sz="14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Authenticator</a:t>
            </a:r>
            <a:r>
              <a:rPr sz="1400" spc="-2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 </a:t>
            </a: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검색</a:t>
            </a:r>
            <a:r>
              <a:rPr sz="1400" spc="-114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후</a:t>
            </a:r>
            <a:r>
              <a:rPr sz="1400" spc="-114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spc="-25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다운</a:t>
            </a:r>
            <a:endParaRPr sz="1400" dirty="0"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82665" y="4639182"/>
            <a:ext cx="439864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7.</a:t>
            </a:r>
            <a:r>
              <a:rPr sz="1400" spc="-15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 </a:t>
            </a:r>
            <a:r>
              <a:rPr sz="14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(1)</a:t>
            </a: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이미지처럼</a:t>
            </a:r>
            <a:r>
              <a:rPr sz="1400" spc="-11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spc="-1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계정추가에서</a:t>
            </a:r>
            <a:endParaRPr sz="1400" dirty="0"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‘</a:t>
            </a: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회사</a:t>
            </a:r>
            <a:r>
              <a:rPr sz="1400" spc="-114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또는</a:t>
            </a:r>
            <a:r>
              <a:rPr sz="1400" spc="-10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학교</a:t>
            </a:r>
            <a:r>
              <a:rPr sz="14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’</a:t>
            </a:r>
            <a:r>
              <a:rPr sz="1400" spc="43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 </a:t>
            </a: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클릭</a:t>
            </a:r>
            <a:r>
              <a:rPr sz="1400" spc="-114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후</a:t>
            </a:r>
            <a:r>
              <a:rPr sz="1400" spc="-10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QR</a:t>
            </a: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코드</a:t>
            </a:r>
            <a:r>
              <a:rPr sz="1400" spc="-10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스캔</a:t>
            </a:r>
            <a:r>
              <a:rPr sz="1400" spc="-11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spc="-25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클릭</a:t>
            </a:r>
            <a:r>
              <a:rPr sz="1400" spc="-25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또는</a:t>
            </a:r>
            <a:r>
              <a:rPr sz="1400" spc="-11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endParaRPr lang="en-US" sz="1400" spc="-110" dirty="0"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(2)</a:t>
            </a:r>
            <a:r>
              <a:rPr sz="1400" spc="-5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 </a:t>
            </a: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이미지처럼</a:t>
            </a:r>
            <a:r>
              <a:rPr sz="1400" spc="-114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QR</a:t>
            </a: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코드스캔</a:t>
            </a:r>
            <a:r>
              <a:rPr sz="1400" spc="-105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spc="-25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클릭</a:t>
            </a:r>
            <a:endParaRPr sz="1400" dirty="0"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1611" y="1901951"/>
            <a:ext cx="1328927" cy="23149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43288" y="2040635"/>
            <a:ext cx="1283175" cy="220204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89903" y="2061972"/>
            <a:ext cx="1301496" cy="23149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36180" y="2040635"/>
            <a:ext cx="1298448" cy="230733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205280" y="1652143"/>
            <a:ext cx="44640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아이폰</a:t>
            </a:r>
            <a:endParaRPr sz="1400"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56889" y="1657350"/>
            <a:ext cx="72644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안드로이드</a:t>
            </a:r>
            <a:endParaRPr sz="1400"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82665" y="1640204"/>
            <a:ext cx="304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(1)</a:t>
            </a:r>
            <a:endParaRPr sz="1400">
              <a:latin typeface="맑은 고딕" panose="020B0503020000020004" pitchFamily="50" charset="-127"/>
              <a:ea typeface="맑은 고딕" panose="020B0503020000020004" pitchFamily="50" charset="-127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9744" y="1641728"/>
            <a:ext cx="304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(2)</a:t>
            </a:r>
            <a:endParaRPr sz="1400">
              <a:latin typeface="맑은 고딕" panose="020B0503020000020004" pitchFamily="50" charset="-127"/>
              <a:ea typeface="맑은 고딕" panose="020B0503020000020004" pitchFamily="50" charset="-127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377" y="619760"/>
            <a:ext cx="7915330" cy="3870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</a:pPr>
            <a:r>
              <a:rPr sz="2400">
                <a:latin typeface="Malgun Gothic" panose="020B0503020000020004" pitchFamily="34" charset="-127"/>
                <a:ea typeface="Malgun Gothic" panose="020B0503020000020004" pitchFamily="34" charset="-127"/>
              </a:rPr>
              <a:t>인증</a:t>
            </a:r>
            <a:r>
              <a:rPr sz="2400" spc="-185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sz="2400">
                <a:latin typeface="Malgun Gothic" panose="020B0503020000020004" pitchFamily="34" charset="-127"/>
                <a:ea typeface="Malgun Gothic" panose="020B0503020000020004" pitchFamily="34" charset="-127"/>
              </a:rPr>
              <a:t>앱</a:t>
            </a:r>
            <a:r>
              <a:rPr sz="2400" spc="-165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sz="2400" err="1">
                <a:latin typeface="Malgun Gothic" panose="020B0503020000020004" pitchFamily="34" charset="-127"/>
                <a:ea typeface="Malgun Gothic" panose="020B0503020000020004" pitchFamily="34" charset="-127"/>
              </a:rPr>
              <a:t>설치</a:t>
            </a:r>
            <a:r>
              <a:rPr sz="2400" spc="-175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sz="2400" spc="-25" err="1">
                <a:latin typeface="Malgun Gothic" panose="020B0503020000020004" pitchFamily="34" charset="-127"/>
                <a:ea typeface="Malgun Gothic" panose="020B0503020000020004" pitchFamily="34" charset="-127"/>
              </a:rPr>
              <a:t>방법</a:t>
            </a:r>
            <a:r>
              <a:rPr lang="ko-KR" altLang="en-US" sz="2400" spc="-25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sz="2400" spc="-1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&lt;</a:t>
            </a:r>
            <a:r>
              <a:rPr sz="2400" spc="-10" err="1">
                <a:latin typeface="Malgun Gothic" panose="020B0503020000020004" pitchFamily="34" charset="-127"/>
                <a:ea typeface="Malgun Gothic" panose="020B0503020000020004" pitchFamily="34" charset="-127"/>
              </a:rPr>
              <a:t>스마트폰</a:t>
            </a:r>
            <a:r>
              <a:rPr sz="2400" spc="-22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240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및</a:t>
            </a:r>
            <a:r>
              <a:rPr sz="2400" spc="-25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z="240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PC</a:t>
            </a:r>
            <a:r>
              <a:rPr sz="2400" spc="-25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&gt;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80" y="1661160"/>
            <a:ext cx="1787652" cy="25374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1428" y="1711451"/>
            <a:ext cx="2538983" cy="20330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92423" y="1661160"/>
            <a:ext cx="1706879" cy="253746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954273" y="1623822"/>
            <a:ext cx="0" cy="4244975"/>
          </a:xfrm>
          <a:custGeom>
            <a:avLst/>
            <a:gdLst/>
            <a:ahLst/>
            <a:cxnLst/>
            <a:rect l="l" t="t" r="r" b="b"/>
            <a:pathLst>
              <a:path h="4244975">
                <a:moveTo>
                  <a:pt x="0" y="0"/>
                </a:moveTo>
                <a:lnTo>
                  <a:pt x="0" y="424445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28309" y="1623822"/>
            <a:ext cx="0" cy="4244975"/>
          </a:xfrm>
          <a:custGeom>
            <a:avLst/>
            <a:gdLst/>
            <a:ahLst/>
            <a:cxnLst/>
            <a:rect l="l" t="t" r="r" b="b"/>
            <a:pathLst>
              <a:path h="4244975">
                <a:moveTo>
                  <a:pt x="0" y="0"/>
                </a:moveTo>
                <a:lnTo>
                  <a:pt x="0" y="424445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6659" y="4507229"/>
            <a:ext cx="24765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8.</a:t>
            </a:r>
            <a:r>
              <a:rPr sz="1400" spc="-2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 </a:t>
            </a: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앞의</a:t>
            </a:r>
            <a:r>
              <a:rPr sz="1400" spc="-11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5</a:t>
            </a:r>
            <a:r>
              <a:rPr sz="140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번에서</a:t>
            </a:r>
            <a:r>
              <a:rPr sz="1400" spc="-11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spc="-2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QR</a:t>
            </a:r>
            <a:r>
              <a:rPr sz="1400" spc="-2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코드</a:t>
            </a:r>
            <a:r>
              <a:rPr sz="1400" spc="-2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스캔</a:t>
            </a:r>
            <a:r>
              <a:rPr sz="1400" spc="-95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spc="-6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후</a:t>
            </a:r>
            <a:r>
              <a:rPr lang="en-US" sz="1400" spc="-6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PC</a:t>
            </a: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화면에서</a:t>
            </a:r>
            <a:r>
              <a:rPr sz="1400" spc="-114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다음</a:t>
            </a:r>
            <a:r>
              <a:rPr sz="1400" spc="-11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spc="-25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클릭</a:t>
            </a:r>
            <a:endParaRPr sz="1400" dirty="0"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89910" y="4507229"/>
            <a:ext cx="227393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9. </a:t>
            </a: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스마트폰에서</a:t>
            </a:r>
            <a:r>
              <a:rPr sz="1400" spc="-11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spc="-25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승인</a:t>
            </a:r>
            <a:r>
              <a:rPr sz="1400" spc="-25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알림이</a:t>
            </a:r>
            <a:r>
              <a:rPr sz="1400" spc="-10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오면</a:t>
            </a:r>
            <a:r>
              <a:rPr sz="1400" spc="-11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승인</a:t>
            </a:r>
            <a:r>
              <a:rPr sz="1400" spc="-100" dirty="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spc="-25" dirty="0" err="1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클릭</a:t>
            </a:r>
            <a:endParaRPr sz="1400" dirty="0"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0167" y="4507229"/>
            <a:ext cx="42170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10.</a:t>
            </a:r>
            <a:r>
              <a:rPr sz="1400" spc="-1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 </a:t>
            </a:r>
            <a:r>
              <a:rPr sz="140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승인</a:t>
            </a:r>
            <a:r>
              <a:rPr sz="1400" spc="-10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완료</a:t>
            </a:r>
            <a:r>
              <a:rPr sz="1400" spc="-114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표시</a:t>
            </a:r>
            <a:r>
              <a:rPr sz="1400" spc="-105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확인하고</a:t>
            </a:r>
            <a:r>
              <a:rPr sz="1400" spc="-10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다음</a:t>
            </a:r>
            <a:r>
              <a:rPr sz="1400" spc="-114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클릭</a:t>
            </a:r>
            <a:r>
              <a:rPr sz="1400" spc="-10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spc="-5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후 </a:t>
            </a:r>
            <a:r>
              <a:rPr sz="140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완료</a:t>
            </a:r>
            <a:r>
              <a:rPr sz="1400" spc="-100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sz="1400" spc="-25"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클릭</a:t>
            </a:r>
            <a:endParaRPr sz="1400"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17280" y="1711451"/>
            <a:ext cx="2758439" cy="20330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E6FEA-9F18-6717-09D5-1CE3A9752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07C62-7269-BA4B-F975-6AECCC776B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543" y="817858"/>
            <a:ext cx="11451544" cy="4182510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ko-KR" altLang="en-US" sz="3000">
                <a:latin typeface="맑은 고딕" panose="020B0503020000020004" pitchFamily="50" charset="-127"/>
                <a:ea typeface="맑은 고딕" panose="020B0503020000020004" pitchFamily="50" charset="-127"/>
              </a:rPr>
              <a:t>장기 미접속자 계정 자동 비활성화 안내 </a:t>
            </a:r>
            <a:r>
              <a:rPr lang="en-US" altLang="ko-KR" sz="3000">
                <a:latin typeface="맑은 고딕" panose="020B0503020000020004" pitchFamily="50" charset="-127"/>
                <a:ea typeface="맑은 고딕" panose="020B0503020000020004" pitchFamily="50" charset="-127"/>
              </a:rPr>
              <a:t>(~30</a:t>
            </a:r>
            <a:r>
              <a:rPr lang="ko-KR" altLang="en-US" sz="300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sz="300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3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0611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80F13-B529-C0C0-F838-50D137775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F193A619-09BC-FA2F-B324-30863697F1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3377" y="619760"/>
            <a:ext cx="7915330" cy="4225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</a:pPr>
            <a:r>
              <a:rPr lang="ko-KR" altLang="en-US" spc="-2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장기 미접속자 계정 자동 비활성화 정책 </a:t>
            </a:r>
            <a:r>
              <a:rPr lang="en-US" altLang="ko-KR" spc="-2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(~30</a:t>
            </a:r>
            <a:r>
              <a:rPr lang="ko-KR" altLang="en-US" spc="-2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일</a:t>
            </a:r>
            <a:r>
              <a:rPr lang="en-US" altLang="ko-KR" spc="-2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)</a:t>
            </a:r>
            <a:endParaRPr spc="-25" dirty="0">
              <a:latin typeface="Malgun Gothic" panose="020B0503020000020004" pitchFamily="34" charset="-127"/>
              <a:ea typeface="Malgun Gothic" panose="020B0503020000020004" pitchFamily="34" charset="-127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59FC8F-5A00-3336-14A8-17014479D66D}"/>
              </a:ext>
            </a:extLst>
          </p:cNvPr>
          <p:cNvSpPr txBox="1"/>
          <p:nvPr/>
        </p:nvSpPr>
        <p:spPr>
          <a:xfrm>
            <a:off x="777005" y="1765361"/>
            <a:ext cx="4701480" cy="885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1400">
                <a:latin typeface="Malgun Gothic" panose="020B0503020000020004" pitchFamily="34" charset="-127"/>
                <a:ea typeface="Malgun Gothic" panose="020B0503020000020004" pitchFamily="34" charset="-127"/>
              </a:rPr>
              <a:t>장기 미사용 계정으로 인한 보안 리스크 예방</a:t>
            </a:r>
            <a:endParaRPr lang="en-US" altLang="ko-KR" sz="140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ko-KR" sz="1400">
                <a:latin typeface="Malgun Gothic" panose="020B0503020000020004" pitchFamily="34" charset="-127"/>
                <a:ea typeface="Malgun Gothic" panose="020B0503020000020004" pitchFamily="34" charset="-127"/>
              </a:rPr>
              <a:t>Global </a:t>
            </a:r>
            <a:r>
              <a:rPr lang="ko-KR" altLang="en-US" sz="1400">
                <a:latin typeface="Malgun Gothic" panose="020B0503020000020004" pitchFamily="34" charset="-127"/>
                <a:ea typeface="Malgun Gothic" panose="020B0503020000020004" pitchFamily="34" charset="-127"/>
              </a:rPr>
              <a:t>정책으로</a:t>
            </a:r>
            <a:r>
              <a:rPr lang="en-US" altLang="ko-KR" sz="1400"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ko-KR" altLang="en-US" sz="1400">
                <a:latin typeface="Malgun Gothic" panose="020B0503020000020004" pitchFamily="34" charset="-127"/>
                <a:ea typeface="Malgun Gothic" panose="020B0503020000020004" pitchFamily="34" charset="-127"/>
              </a:rPr>
              <a:t> 예외 처리 불가능</a:t>
            </a:r>
            <a:endParaRPr lang="en-US" altLang="ko-KR" sz="140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5D257013-4307-5847-78A7-17FB0F8603BB}"/>
              </a:ext>
            </a:extLst>
          </p:cNvPr>
          <p:cNvSpPr txBox="1">
            <a:spLocks/>
          </p:cNvSpPr>
          <p:nvPr/>
        </p:nvSpPr>
        <p:spPr>
          <a:xfrm>
            <a:off x="625929" y="1399122"/>
            <a:ext cx="4335066" cy="3963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28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Wingdings" pitchFamily="2" charset="2"/>
              <a:buChar char="u"/>
            </a:pPr>
            <a:r>
              <a:rPr lang="ko-KR" altLang="en-US" sz="1800">
                <a:latin typeface="Malgun Gothic" panose="020B0503020000020004" pitchFamily="34" charset="-127"/>
                <a:ea typeface="Malgun Gothic" panose="020B0503020000020004" pitchFamily="34" charset="-127"/>
                <a:cs typeface="Tahoma" panose="020B0604030504040204" pitchFamily="34" charset="0"/>
              </a:rPr>
              <a:t>목적</a:t>
            </a:r>
            <a:endParaRPr lang="en-US" altLang="ko-KR" sz="1800">
              <a:latin typeface="Malgun Gothic" panose="020B0503020000020004" pitchFamily="34" charset="-127"/>
              <a:ea typeface="Malgun Gothic" panose="020B0503020000020004" pitchFamily="34" charset="-127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7F191-78BE-5C38-EF1D-55D29D3B501F}"/>
              </a:ext>
            </a:extLst>
          </p:cNvPr>
          <p:cNvSpPr txBox="1"/>
          <p:nvPr/>
        </p:nvSpPr>
        <p:spPr>
          <a:xfrm>
            <a:off x="777005" y="3680690"/>
            <a:ext cx="4701480" cy="885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회사에서 발급된 모든 </a:t>
            </a: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OB 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계정 </a:t>
            </a: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@ob.co.kr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altLang="ko-KR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84BB8606-BFD4-AD08-CEDA-D256B7B76CCC}"/>
              </a:ext>
            </a:extLst>
          </p:cNvPr>
          <p:cNvSpPr txBox="1">
            <a:spLocks/>
          </p:cNvSpPr>
          <p:nvPr/>
        </p:nvSpPr>
        <p:spPr>
          <a:xfrm>
            <a:off x="625929" y="3314451"/>
            <a:ext cx="4335066" cy="3963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28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Wingdings" pitchFamily="2" charset="2"/>
              <a:buChar char="u"/>
            </a:pPr>
            <a:r>
              <a:rPr lang="ko-KR" altLang="en-US" sz="1800">
                <a:latin typeface="Malgun Gothic" panose="020B0503020000020004" pitchFamily="34" charset="-127"/>
                <a:ea typeface="Malgun Gothic" panose="020B0503020000020004" pitchFamily="34" charset="-127"/>
                <a:cs typeface="Tahoma" panose="020B0604030504040204" pitchFamily="34" charset="0"/>
              </a:rPr>
              <a:t>대상</a:t>
            </a:r>
            <a:endParaRPr lang="en-US" altLang="ko-KR" sz="1800">
              <a:latin typeface="Malgun Gothic" panose="020B0503020000020004" pitchFamily="34" charset="-127"/>
              <a:ea typeface="Malgun Gothic" panose="020B0503020000020004" pitchFamily="34" charset="-127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3200EA-65FA-6AA1-EAC3-CFEF6BCF79B7}"/>
              </a:ext>
            </a:extLst>
          </p:cNvPr>
          <p:cNvSpPr txBox="1"/>
          <p:nvPr/>
        </p:nvSpPr>
        <p:spPr>
          <a:xfrm>
            <a:off x="5858403" y="1765361"/>
            <a:ext cx="5471395" cy="21795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1400" b="1">
                <a:latin typeface="Malgun Gothic" panose="020B0503020000020004" pitchFamily="34" charset="-127"/>
                <a:ea typeface="Malgun Gothic" panose="020B0503020000020004" pitchFamily="34" charset="-127"/>
              </a:rPr>
              <a:t>비활성화 기준</a:t>
            </a:r>
            <a:r>
              <a:rPr lang="en-US" altLang="ko-KR" sz="1400"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ko-KR" altLang="en-US" sz="140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400">
                <a:highlight>
                  <a:srgbClr val="FFFF00"/>
                </a:highlight>
                <a:latin typeface="Malgun Gothic" panose="020B0503020000020004" pitchFamily="34" charset="-127"/>
                <a:ea typeface="Malgun Gothic" panose="020B0503020000020004" pitchFamily="34" charset="-127"/>
              </a:rPr>
              <a:t>최근 로그인 기록이 </a:t>
            </a:r>
            <a:r>
              <a:rPr lang="en-US" altLang="ko-KR" sz="1400">
                <a:highlight>
                  <a:srgbClr val="FFFF00"/>
                </a:highlight>
                <a:latin typeface="Malgun Gothic" panose="020B0503020000020004" pitchFamily="34" charset="-127"/>
                <a:ea typeface="Malgun Gothic" panose="020B0503020000020004" pitchFamily="34" charset="-127"/>
              </a:rPr>
              <a:t>30</a:t>
            </a:r>
            <a:r>
              <a:rPr lang="ko-KR" altLang="en-US" sz="1400">
                <a:highlight>
                  <a:srgbClr val="FFFF00"/>
                </a:highlight>
                <a:latin typeface="Malgun Gothic" panose="020B0503020000020004" pitchFamily="34" charset="-127"/>
                <a:ea typeface="Malgun Gothic" panose="020B0503020000020004" pitchFamily="34" charset="-127"/>
              </a:rPr>
              <a:t>일 이상 없는 계정</a:t>
            </a:r>
            <a:endParaRPr lang="en-US" altLang="ko-KR" sz="1400">
              <a:highlight>
                <a:srgbClr val="FFFF00"/>
              </a:highlight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1400" b="1">
                <a:latin typeface="Malgun Gothic" panose="020B0503020000020004" pitchFamily="34" charset="-127"/>
                <a:ea typeface="Malgun Gothic" panose="020B0503020000020004" pitchFamily="34" charset="-127"/>
              </a:rPr>
              <a:t>잠금 시점</a:t>
            </a:r>
            <a:r>
              <a:rPr lang="en-US" altLang="ko-KR" sz="1400"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ko-KR" altLang="en-US" sz="140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400">
                <a:latin typeface="Malgun Gothic" panose="020B0503020000020004" pitchFamily="34" charset="-127"/>
                <a:ea typeface="Malgun Gothic" panose="020B0503020000020004" pitchFamily="34" charset="-127"/>
              </a:rPr>
              <a:t>“</a:t>
            </a:r>
            <a:r>
              <a:rPr lang="ko-KR" altLang="en-US" sz="1400">
                <a:latin typeface="Malgun Gothic" panose="020B0503020000020004" pitchFamily="34" charset="-127"/>
                <a:ea typeface="Malgun Gothic" panose="020B0503020000020004" pitchFamily="34" charset="-127"/>
              </a:rPr>
              <a:t>매일</a:t>
            </a:r>
            <a:r>
              <a:rPr lang="en-US" altLang="ko-KR" sz="1400">
                <a:latin typeface="Malgun Gothic" panose="020B0503020000020004" pitchFamily="34" charset="-127"/>
                <a:ea typeface="Malgun Gothic" panose="020B0503020000020004" pitchFamily="34" charset="-127"/>
              </a:rPr>
              <a:t>”</a:t>
            </a:r>
            <a:r>
              <a:rPr lang="ko-KR" altLang="en-US" sz="1400">
                <a:latin typeface="Malgun Gothic" panose="020B0503020000020004" pitchFamily="34" charset="-127"/>
                <a:ea typeface="Malgun Gothic" panose="020B0503020000020004" pitchFamily="34" charset="-127"/>
              </a:rPr>
              <a:t> 시스템에 의해 자동 비활성화 처리</a:t>
            </a:r>
            <a:endParaRPr lang="en-US" altLang="ko-KR" sz="140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1400" b="1">
                <a:latin typeface="Malgun Gothic" panose="020B0503020000020004" pitchFamily="34" charset="-127"/>
                <a:ea typeface="Malgun Gothic" panose="020B0503020000020004" pitchFamily="34" charset="-127"/>
              </a:rPr>
              <a:t>영향</a:t>
            </a:r>
            <a:r>
              <a:rPr lang="en-US" altLang="ko-KR" sz="1400" b="1"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ko-KR" altLang="en-US" sz="1400" b="1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400">
                <a:latin typeface="Malgun Gothic" panose="020B0503020000020004" pitchFamily="34" charset="-127"/>
                <a:ea typeface="Malgun Gothic" panose="020B0503020000020004" pitchFamily="34" charset="-127"/>
              </a:rPr>
              <a:t>계정 비활성화 시</a:t>
            </a:r>
            <a:r>
              <a:rPr lang="en-US" altLang="ko-KR" sz="1400"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ko-KR" altLang="en-US" sz="1400">
                <a:latin typeface="Malgun Gothic" panose="020B0503020000020004" pitchFamily="34" charset="-127"/>
                <a:ea typeface="Malgun Gothic" panose="020B0503020000020004" pitchFamily="34" charset="-127"/>
              </a:rPr>
              <a:t> 회사 시스템 접근 불가</a:t>
            </a:r>
            <a:endParaRPr lang="en-US" altLang="ko-KR" sz="1400" b="1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1400" b="1">
                <a:latin typeface="Malgun Gothic" panose="020B0503020000020004" pitchFamily="34" charset="-127"/>
                <a:ea typeface="Malgun Gothic" panose="020B0503020000020004" pitchFamily="34" charset="-127"/>
              </a:rPr>
              <a:t>해제 방법</a:t>
            </a:r>
            <a:r>
              <a:rPr lang="en-US" altLang="ko-KR" sz="1400"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ko-KR" altLang="en-US" sz="140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400">
                <a:latin typeface="Malgun Gothic" panose="020B0503020000020004" pitchFamily="34" charset="-127"/>
                <a:ea typeface="Malgun Gothic" panose="020B0503020000020004" pitchFamily="34" charset="-127"/>
              </a:rPr>
              <a:t>IT </a:t>
            </a:r>
            <a:r>
              <a:rPr lang="ko-KR" altLang="en-US" sz="1400">
                <a:latin typeface="Malgun Gothic" panose="020B0503020000020004" pitchFamily="34" charset="-127"/>
                <a:ea typeface="Malgun Gothic" panose="020B0503020000020004" pitchFamily="34" charset="-127"/>
              </a:rPr>
              <a:t>팀에 계정 잠금 해제 요청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1400" b="1">
                <a:latin typeface="Malgun Gothic" panose="020B0503020000020004" pitchFamily="34" charset="-127"/>
                <a:ea typeface="Malgun Gothic" panose="020B0503020000020004" pitchFamily="34" charset="-127"/>
              </a:rPr>
              <a:t>문의</a:t>
            </a:r>
            <a:r>
              <a:rPr lang="ko-KR" altLang="en-US" sz="1400">
                <a:latin typeface="Malgun Gothic"/>
                <a:ea typeface="Malgun Gothic"/>
              </a:rPr>
              <a:t>: </a:t>
            </a:r>
            <a:r>
              <a:rPr lang="en-US" altLang="en-US" sz="1400">
                <a:latin typeface="Malgun Gothic"/>
                <a:ea typeface="Malgun Gothic"/>
                <a:cs typeface="+mn-lt"/>
                <a:hlinkClick r:id="rId2"/>
              </a:rPr>
              <a:t>ServiceNow</a:t>
            </a:r>
            <a:endParaRPr lang="en-US" altLang="en-US" sz="1400">
              <a:latin typeface="Malgun Gothic"/>
              <a:ea typeface="Malgun Gothic" panose="020B0503020000020004" pitchFamily="34" charset="-127"/>
              <a:cs typeface="Arial"/>
            </a:endParaRPr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B8C6FDC2-0F75-4B5B-E113-812055DBCFFC}"/>
              </a:ext>
            </a:extLst>
          </p:cNvPr>
          <p:cNvSpPr txBox="1">
            <a:spLocks/>
          </p:cNvSpPr>
          <p:nvPr/>
        </p:nvSpPr>
        <p:spPr>
          <a:xfrm>
            <a:off x="5707328" y="1399122"/>
            <a:ext cx="4335066" cy="3963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28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Wingdings" pitchFamily="2" charset="2"/>
              <a:buChar char="u"/>
            </a:pPr>
            <a:r>
              <a:rPr lang="ko-KR" altLang="en-US" sz="1800">
                <a:latin typeface="Malgun Gothic" panose="020B0503020000020004" pitchFamily="34" charset="-127"/>
                <a:ea typeface="Malgun Gothic" panose="020B0503020000020004" pitchFamily="34" charset="-127"/>
                <a:cs typeface="Tahoma" panose="020B0604030504040204" pitchFamily="34" charset="0"/>
              </a:rPr>
              <a:t>정책 상세</a:t>
            </a:r>
            <a:endParaRPr lang="en-US" altLang="ko-KR" sz="1800">
              <a:latin typeface="Malgun Gothic" panose="020B0503020000020004" pitchFamily="34" charset="-127"/>
              <a:ea typeface="Malgun Gothic" panose="020B0503020000020004" pitchFamily="34" charset="-127"/>
              <a:cs typeface="Tahoma" panose="020B0604030504040204" pitchFamily="34" charset="0"/>
            </a:endParaRPr>
          </a:p>
        </p:txBody>
      </p:sp>
      <p:pic>
        <p:nvPicPr>
          <p:cNvPr id="17" name="그래픽 16" descr="사용자 단색으로 채워진">
            <a:extLst>
              <a:ext uri="{FF2B5EF4-FFF2-40B4-BE49-F238E27FC236}">
                <a16:creationId xmlns:a16="http://schemas.microsoft.com/office/drawing/2014/main" id="{48365FC3-E10E-A4E0-56E4-2B6592787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6999" y="4421005"/>
            <a:ext cx="885498" cy="88549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CFFF4EA0-E0A2-9CE5-6A20-02067A50E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6139" y="4226766"/>
            <a:ext cx="1317940" cy="13179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40BFB88-171C-E496-5C10-BAF0DC228D5A}"/>
              </a:ext>
            </a:extLst>
          </p:cNvPr>
          <p:cNvSpPr txBox="1"/>
          <p:nvPr/>
        </p:nvSpPr>
        <p:spPr>
          <a:xfrm>
            <a:off x="7747824" y="4434824"/>
            <a:ext cx="17421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Every 30</a:t>
            </a:r>
            <a:r>
              <a:rPr lang="ko-KR" altLang="en-US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days</a:t>
            </a:r>
          </a:p>
        </p:txBody>
      </p:sp>
      <p:sp>
        <p:nvSpPr>
          <p:cNvPr id="21" name="오른쪽 화살표[R] 20">
            <a:extLst>
              <a:ext uri="{FF2B5EF4-FFF2-40B4-BE49-F238E27FC236}">
                <a16:creationId xmlns:a16="http://schemas.microsoft.com/office/drawing/2014/main" id="{74E7670C-3D97-F4DD-1FDB-90E6E243611C}"/>
              </a:ext>
            </a:extLst>
          </p:cNvPr>
          <p:cNvSpPr/>
          <p:nvPr/>
        </p:nvSpPr>
        <p:spPr>
          <a:xfrm>
            <a:off x="7416800" y="4771547"/>
            <a:ext cx="2269339" cy="18491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89C5CE-F8A2-EE84-83FC-8C71A542260E}"/>
              </a:ext>
            </a:extLst>
          </p:cNvPr>
          <p:cNvSpPr txBox="1"/>
          <p:nvPr/>
        </p:nvSpPr>
        <p:spPr>
          <a:xfrm>
            <a:off x="8936278" y="5350047"/>
            <a:ext cx="28176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ABI</a:t>
            </a:r>
            <a:r>
              <a:rPr lang="ko-KR" altLang="en-US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 네트워크가 연결된 회사 </a:t>
            </a:r>
            <a:r>
              <a:rPr lang="en-US" altLang="ko-KR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ADDB9B-0336-95F9-4915-06F8D63CF5DF}"/>
              </a:ext>
            </a:extLst>
          </p:cNvPr>
          <p:cNvSpPr txBox="1"/>
          <p:nvPr/>
        </p:nvSpPr>
        <p:spPr>
          <a:xfrm>
            <a:off x="6475622" y="4000110"/>
            <a:ext cx="4528457" cy="3077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 </a:t>
            </a:r>
            <a:r>
              <a:rPr lang="en-US" altLang="ko-KR" sz="14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</a:t>
            </a:r>
            <a:r>
              <a:rPr lang="ko-KR" altLang="en-US" sz="14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 마다</a:t>
            </a:r>
            <a:r>
              <a:rPr lang="en-US" altLang="ko-KR" sz="14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본인 </a:t>
            </a:r>
            <a:r>
              <a:rPr lang="en-US" altLang="ko-KR" sz="14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OB </a:t>
            </a:r>
            <a:r>
              <a:rPr lang="ko-KR" altLang="en-US" sz="14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계정으로 </a:t>
            </a:r>
            <a:r>
              <a:rPr lang="en-US" altLang="ko-KR" sz="14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ko-KR" altLang="en-US" sz="14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로그인 </a:t>
            </a:r>
            <a:r>
              <a:rPr lang="en-US" altLang="ko-KR" sz="14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4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 진행</a:t>
            </a:r>
            <a:endParaRPr lang="en-US" altLang="ko-KR" sz="14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409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C659BC-1639-26E4-A071-FFBFF463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pc="-2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FAQs</a:t>
            </a:r>
            <a:endParaRPr lang="ko-KR" altLang="en-US" spc="-25" dirty="0">
              <a:latin typeface="Malgun Gothic" panose="020B0503020000020004" pitchFamily="34" charset="-127"/>
              <a:ea typeface="Malgun Gothic" panose="020B0503020000020004" pitchFamily="34" charset="-127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2F63B61-F831-8D9C-24DC-4E5E3467D64F}"/>
              </a:ext>
            </a:extLst>
          </p:cNvPr>
          <p:cNvSpPr/>
          <p:nvPr/>
        </p:nvSpPr>
        <p:spPr>
          <a:xfrm>
            <a:off x="4177174" y="1773391"/>
            <a:ext cx="0" cy="4244975"/>
          </a:xfrm>
          <a:custGeom>
            <a:avLst/>
            <a:gdLst/>
            <a:ahLst/>
            <a:cxnLst/>
            <a:rect l="l" t="t" r="r" b="b"/>
            <a:pathLst>
              <a:path h="4244975">
                <a:moveTo>
                  <a:pt x="0" y="0"/>
                </a:moveTo>
                <a:lnTo>
                  <a:pt x="0" y="424445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52C6EEDB-0048-E894-BFC3-FD3E0CDEC04A}"/>
              </a:ext>
            </a:extLst>
          </p:cNvPr>
          <p:cNvSpPr/>
          <p:nvPr/>
        </p:nvSpPr>
        <p:spPr>
          <a:xfrm>
            <a:off x="8215774" y="1773391"/>
            <a:ext cx="0" cy="4244975"/>
          </a:xfrm>
          <a:custGeom>
            <a:avLst/>
            <a:gdLst/>
            <a:ahLst/>
            <a:cxnLst/>
            <a:rect l="l" t="t" r="r" b="b"/>
            <a:pathLst>
              <a:path h="4244975">
                <a:moveTo>
                  <a:pt x="0" y="0"/>
                </a:moveTo>
                <a:lnTo>
                  <a:pt x="0" y="424445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0453C-89AB-766F-6CBE-79FE8C913860}"/>
              </a:ext>
            </a:extLst>
          </p:cNvPr>
          <p:cNvSpPr txBox="1"/>
          <p:nvPr/>
        </p:nvSpPr>
        <p:spPr>
          <a:xfrm>
            <a:off x="574531" y="1773391"/>
            <a:ext cx="3609937" cy="4546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400" b="1" dirty="0">
                <a:latin typeface="Malgun Gothic"/>
                <a:ea typeface="Malgun Gothic"/>
              </a:rPr>
              <a:t>Q. PC </a:t>
            </a:r>
            <a:r>
              <a:rPr lang="ko-KR" altLang="en-US" sz="1400" b="1" dirty="0">
                <a:latin typeface="Malgun Gothic"/>
                <a:ea typeface="Malgun Gothic"/>
              </a:rPr>
              <a:t>로그 오프는 어떻게 하나요</a:t>
            </a:r>
            <a:r>
              <a:rPr lang="en-US" altLang="ko-KR" sz="1400" b="1" dirty="0">
                <a:latin typeface="Malgun Gothic"/>
                <a:ea typeface="Malgun Gothic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10F2C8-7D1E-E225-7DF8-BB1DC16174D0}"/>
              </a:ext>
            </a:extLst>
          </p:cNvPr>
          <p:cNvSpPr txBox="1"/>
          <p:nvPr/>
        </p:nvSpPr>
        <p:spPr>
          <a:xfrm>
            <a:off x="4363395" y="1773391"/>
            <a:ext cx="3609937" cy="26091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400" b="1" dirty="0">
                <a:latin typeface="Malgun Gothic"/>
                <a:ea typeface="Malgun Gothic"/>
              </a:rPr>
              <a:t>Q.</a:t>
            </a:r>
            <a:r>
              <a:rPr lang="ko-KR" altLang="en-US" sz="1400" b="1" dirty="0">
                <a:latin typeface="Malgun Gothic"/>
                <a:ea typeface="Malgun Gothic"/>
              </a:rPr>
              <a:t> 모바일 환경에서도 </a:t>
            </a:r>
            <a:r>
              <a:rPr lang="ko-KR" altLang="en-US" sz="1400" b="1" dirty="0" err="1">
                <a:latin typeface="Malgun Gothic"/>
                <a:ea typeface="Malgun Gothic"/>
              </a:rPr>
              <a:t>OBCPeople</a:t>
            </a:r>
            <a:r>
              <a:rPr lang="ko-KR" altLang="en-US" sz="1400" b="1" dirty="0">
                <a:latin typeface="Malgun Gothic"/>
                <a:ea typeface="Malgun Gothic"/>
              </a:rPr>
              <a:t> 사이트 접속이 가능한가요?</a:t>
            </a:r>
          </a:p>
          <a:p>
            <a:pPr>
              <a:lnSpc>
                <a:spcPct val="200000"/>
              </a:lnSpc>
            </a:pPr>
            <a:r>
              <a:rPr lang="ko-KR" altLang="en-US" sz="1400" dirty="0">
                <a:latin typeface="Malgun Gothic"/>
                <a:ea typeface="Malgun Gothic"/>
              </a:rPr>
              <a:t>A. 네, 가능합니다.</a:t>
            </a:r>
          </a:p>
          <a:p>
            <a:pPr>
              <a:lnSpc>
                <a:spcPct val="200000"/>
              </a:lnSpc>
            </a:pPr>
            <a:r>
              <a:rPr lang="ko-KR" altLang="en-US" sz="1400" dirty="0" err="1">
                <a:latin typeface="Malgun Gothic"/>
                <a:ea typeface="Malgun Gothic"/>
                <a:cs typeface="Arial"/>
              </a:rPr>
              <a:t>IPhone</a:t>
            </a:r>
            <a:r>
              <a:rPr lang="ko-KR" altLang="en-US" sz="1400" dirty="0">
                <a:latin typeface="Malgun Gothic"/>
                <a:ea typeface="Malgun Gothic"/>
                <a:cs typeface="Arial"/>
              </a:rPr>
              <a:t>: </a:t>
            </a:r>
            <a:r>
              <a:rPr lang="ko-KR" altLang="en-US" sz="1400" dirty="0" err="1">
                <a:latin typeface="Malgun Gothic"/>
                <a:ea typeface="Malgun Gothic"/>
                <a:cs typeface="Arial"/>
              </a:rPr>
              <a:t>Safari</a:t>
            </a:r>
            <a:r>
              <a:rPr lang="ko-KR" altLang="en-US" sz="1400" dirty="0">
                <a:latin typeface="Malgun Gothic"/>
                <a:ea typeface="Malgun Gothic"/>
                <a:cs typeface="Arial"/>
              </a:rPr>
              <a:t> 또는 브라우저 앱 이용</a:t>
            </a:r>
          </a:p>
          <a:p>
            <a:pPr>
              <a:lnSpc>
                <a:spcPct val="200000"/>
              </a:lnSpc>
            </a:pPr>
            <a:r>
              <a:rPr lang="ko-KR" altLang="en-US" sz="1400" dirty="0">
                <a:latin typeface="Malgun Gothic"/>
                <a:ea typeface="Malgun Gothic"/>
                <a:cs typeface="Arial"/>
              </a:rPr>
              <a:t>갤럭시: </a:t>
            </a:r>
            <a:r>
              <a:rPr lang="ko-KR" altLang="en-US" sz="1400" dirty="0" err="1">
                <a:latin typeface="Malgun Gothic"/>
                <a:ea typeface="Malgun Gothic"/>
                <a:cs typeface="Arial"/>
              </a:rPr>
              <a:t>Chrome</a:t>
            </a:r>
            <a:r>
              <a:rPr lang="ko-KR" altLang="en-US" sz="1400" dirty="0">
                <a:latin typeface="Malgun Gothic"/>
                <a:ea typeface="Malgun Gothic"/>
                <a:cs typeface="Arial"/>
              </a:rPr>
              <a:t> 또는 브라우저 앱 이용</a:t>
            </a:r>
          </a:p>
          <a:p>
            <a:pPr>
              <a:lnSpc>
                <a:spcPct val="200000"/>
              </a:lnSpc>
            </a:pPr>
            <a:endParaRPr lang="ko-KR" altLang="en-US" sz="1400" dirty="0">
              <a:latin typeface="Malgun Gothic" panose="020B0503020000020004" pitchFamily="34" charset="-127"/>
              <a:ea typeface="Malgun Gothic" panose="020B0503020000020004" pitchFamily="34" charset="-127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0A66EC-4211-D953-4E56-3F6A1E2FAE34}"/>
              </a:ext>
            </a:extLst>
          </p:cNvPr>
          <p:cNvSpPr txBox="1"/>
          <p:nvPr/>
        </p:nvSpPr>
        <p:spPr>
          <a:xfrm>
            <a:off x="574531" y="2291607"/>
            <a:ext cx="3609937" cy="17473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400">
                <a:latin typeface="Malgun Gothic"/>
                <a:ea typeface="Malgun Gothic"/>
              </a:rPr>
              <a:t>A. </a:t>
            </a:r>
          </a:p>
          <a:p>
            <a:pPr>
              <a:lnSpc>
                <a:spcPct val="200000"/>
              </a:lnSpc>
            </a:pPr>
            <a:r>
              <a:rPr lang="en-US" altLang="ko-KR" sz="1400">
                <a:latin typeface="Malgun Gothic"/>
                <a:ea typeface="Malgun Gothic"/>
              </a:rPr>
              <a:t>1. </a:t>
            </a:r>
            <a:r>
              <a:rPr lang="en-US" altLang="ko-KR" sz="1400" err="1">
                <a:latin typeface="Malgun Gothic"/>
                <a:ea typeface="Malgun Gothic"/>
              </a:rPr>
              <a:t>윈도우</a:t>
            </a:r>
            <a:r>
              <a:rPr lang="en-US" altLang="ko-KR" sz="1400">
                <a:latin typeface="Malgun Gothic"/>
                <a:ea typeface="Malgun Gothic"/>
              </a:rPr>
              <a:t> 키 </a:t>
            </a:r>
            <a:r>
              <a:rPr lang="en-US" altLang="ko-KR" sz="1400" err="1">
                <a:latin typeface="Malgun Gothic"/>
                <a:ea typeface="Malgun Gothic"/>
              </a:rPr>
              <a:t>마우스</a:t>
            </a:r>
            <a:r>
              <a:rPr lang="en-US" altLang="ko-KR" sz="1400">
                <a:latin typeface="Malgun Gothic"/>
                <a:ea typeface="Malgun Gothic"/>
              </a:rPr>
              <a:t> </a:t>
            </a:r>
            <a:r>
              <a:rPr lang="en-US" altLang="ko-KR" sz="1400" err="1">
                <a:latin typeface="Malgun Gothic"/>
                <a:ea typeface="Malgun Gothic"/>
              </a:rPr>
              <a:t>우클릭</a:t>
            </a:r>
            <a:endParaRPr lang="en-US" altLang="ko-KR" sz="1400">
              <a:latin typeface="Malgun Gothic"/>
              <a:ea typeface="Malgun Gothic"/>
            </a:endParaRPr>
          </a:p>
          <a:p>
            <a:pPr>
              <a:lnSpc>
                <a:spcPct val="200000"/>
              </a:lnSpc>
            </a:pPr>
            <a:r>
              <a:rPr lang="en-US" altLang="ko-KR" sz="1400">
                <a:latin typeface="Malgun Gothic"/>
                <a:ea typeface="Malgun Gothic"/>
              </a:rPr>
              <a:t>2. </a:t>
            </a:r>
            <a:r>
              <a:rPr lang="en-US" altLang="ko-KR" sz="1400" err="1">
                <a:latin typeface="Malgun Gothic"/>
                <a:ea typeface="Malgun Gothic"/>
              </a:rPr>
              <a:t>종료</a:t>
            </a:r>
            <a:r>
              <a:rPr lang="en-US" altLang="ko-KR" sz="1400">
                <a:latin typeface="Malgun Gothic"/>
                <a:ea typeface="Malgun Gothic"/>
              </a:rPr>
              <a:t> </a:t>
            </a:r>
            <a:r>
              <a:rPr lang="en-US" altLang="ko-KR" sz="1400" err="1">
                <a:latin typeface="Malgun Gothic"/>
                <a:ea typeface="Malgun Gothic"/>
              </a:rPr>
              <a:t>또는</a:t>
            </a:r>
            <a:r>
              <a:rPr lang="en-US" altLang="ko-KR" sz="1400">
                <a:latin typeface="Malgun Gothic"/>
                <a:ea typeface="Malgun Gothic"/>
              </a:rPr>
              <a:t> </a:t>
            </a:r>
            <a:r>
              <a:rPr lang="en-US" altLang="ko-KR" sz="1400" err="1">
                <a:latin typeface="Malgun Gothic"/>
                <a:ea typeface="Malgun Gothic"/>
              </a:rPr>
              <a:t>로그아웃</a:t>
            </a:r>
            <a:r>
              <a:rPr lang="en-US" altLang="ko-KR" sz="1400">
                <a:latin typeface="Malgun Gothic"/>
                <a:ea typeface="Malgun Gothic"/>
              </a:rPr>
              <a:t> </a:t>
            </a:r>
            <a:r>
              <a:rPr lang="en-US" altLang="ko-KR" sz="1400" err="1">
                <a:latin typeface="Malgun Gothic"/>
                <a:ea typeface="Malgun Gothic"/>
              </a:rPr>
              <a:t>좌클릭</a:t>
            </a:r>
          </a:p>
          <a:p>
            <a:pPr>
              <a:lnSpc>
                <a:spcPct val="200000"/>
              </a:lnSpc>
            </a:pPr>
            <a:r>
              <a:rPr lang="en-US" altLang="ko-KR" sz="1400">
                <a:latin typeface="Malgun Gothic"/>
                <a:ea typeface="Malgun Gothic"/>
              </a:rPr>
              <a:t>3. </a:t>
            </a:r>
            <a:r>
              <a:rPr lang="en-US" altLang="ko-KR" sz="1400" err="1">
                <a:latin typeface="Malgun Gothic"/>
                <a:ea typeface="Malgun Gothic"/>
              </a:rPr>
              <a:t>로그아웃</a:t>
            </a:r>
            <a:r>
              <a:rPr lang="en-US" altLang="ko-KR" sz="1400">
                <a:latin typeface="Malgun Gothic"/>
                <a:ea typeface="Malgun Gothic"/>
              </a:rPr>
              <a:t> 좌클릭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C96B81-0EF2-E1BC-CFDB-53088A8FD922}"/>
              </a:ext>
            </a:extLst>
          </p:cNvPr>
          <p:cNvSpPr txBox="1"/>
          <p:nvPr/>
        </p:nvSpPr>
        <p:spPr>
          <a:xfrm>
            <a:off x="8383980" y="1773391"/>
            <a:ext cx="3609937" cy="17473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400" b="1" dirty="0">
                <a:latin typeface="Malgun Gothic"/>
                <a:ea typeface="Malgun Gothic"/>
              </a:rPr>
              <a:t>Q.</a:t>
            </a:r>
            <a:r>
              <a:rPr lang="ko-KR" altLang="en-US" sz="1400" b="1" dirty="0">
                <a:latin typeface="Malgun Gothic"/>
                <a:ea typeface="Malgun Gothic"/>
              </a:rPr>
              <a:t> 매뉴얼대로 했는데도 잘 안됩니다. 어떻게 해야 하나요?</a:t>
            </a:r>
          </a:p>
          <a:p>
            <a:pPr>
              <a:lnSpc>
                <a:spcPct val="200000"/>
              </a:lnSpc>
            </a:pPr>
            <a:r>
              <a:rPr lang="ko-KR" altLang="en-US" sz="1400" dirty="0">
                <a:latin typeface="Malgun Gothic"/>
                <a:ea typeface="Malgun Gothic"/>
              </a:rPr>
              <a:t>A. Service </a:t>
            </a:r>
            <a:r>
              <a:rPr lang="ko-KR" altLang="en-US" sz="1400" dirty="0" err="1">
                <a:latin typeface="Malgun Gothic"/>
                <a:ea typeface="Malgun Gothic"/>
              </a:rPr>
              <a:t>Desk에</a:t>
            </a:r>
            <a:r>
              <a:rPr lang="ko-KR" altLang="en-US" sz="1400" dirty="0">
                <a:latin typeface="Malgun Gothic"/>
                <a:ea typeface="Malgun Gothic"/>
              </a:rPr>
              <a:t> 문의 주시면 원인 파악 후 문제해결에 도움 드리겠습니다.</a:t>
            </a:r>
            <a:endParaRPr lang="ko-KR" altLang="en-US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5D2940C-F606-8904-B89D-EB9F97B55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46" y="4031548"/>
            <a:ext cx="2010270" cy="11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84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E6FEA-9F18-6717-09D5-1CE3A9752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07C62-7269-BA4B-F975-6AECCC776B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543" y="817858"/>
            <a:ext cx="11451544" cy="4182510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en-US" altLang="ko-KR" sz="3200">
                <a:latin typeface="Malgun Gothic"/>
                <a:ea typeface="Malgun Gothic"/>
                <a:cs typeface="Arial"/>
              </a:rPr>
              <a:t>SSO </a:t>
            </a:r>
            <a:r>
              <a:rPr lang="ko-KR" altLang="en-US" sz="3200">
                <a:latin typeface="Malgun Gothic"/>
                <a:ea typeface="Malgun Gothic"/>
                <a:cs typeface="Arial"/>
              </a:rPr>
              <a:t>로그인 안내</a:t>
            </a:r>
            <a:endParaRPr lang="ko-KR" altLang="en-US" sz="3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829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9F16AA9-6B33-380E-7221-94A239F22DBA}"/>
              </a:ext>
            </a:extLst>
          </p:cNvPr>
          <p:cNvCxnSpPr>
            <a:cxnSpLocks/>
          </p:cNvCxnSpPr>
          <p:nvPr/>
        </p:nvCxnSpPr>
        <p:spPr>
          <a:xfrm>
            <a:off x="9048481" y="976819"/>
            <a:ext cx="0" cy="5261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D7295C6-D1A0-6B6D-D999-CF5541FD2C72}"/>
              </a:ext>
            </a:extLst>
          </p:cNvPr>
          <p:cNvSpPr txBox="1"/>
          <p:nvPr/>
        </p:nvSpPr>
        <p:spPr>
          <a:xfrm>
            <a:off x="9093839" y="1615932"/>
            <a:ext cx="2782249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sz="1400" dirty="0" err="1">
                <a:latin typeface="맑은 고딕"/>
                <a:ea typeface="맑은 고딕"/>
              </a:rPr>
              <a:t>사용중인</a:t>
            </a:r>
            <a:r>
              <a:rPr lang="en-US" altLang="ko-KR" sz="1400" dirty="0">
                <a:latin typeface="맑은 고딕"/>
                <a:ea typeface="맑은 고딕"/>
              </a:rPr>
              <a:t> </a:t>
            </a:r>
            <a:r>
              <a:rPr lang="en-US" altLang="ko-KR" sz="1400" dirty="0" err="1">
                <a:latin typeface="맑은 고딕"/>
                <a:ea typeface="맑은 고딕"/>
              </a:rPr>
              <a:t>PC에서</a:t>
            </a:r>
            <a:r>
              <a:rPr lang="en-US" altLang="ko-KR" sz="1400" dirty="0">
                <a:latin typeface="맑은 고딕"/>
                <a:ea typeface="맑은 고딕"/>
              </a:rPr>
              <a:t> </a:t>
            </a:r>
            <a:r>
              <a:rPr lang="en-US" altLang="ko-KR" sz="1400" dirty="0" err="1">
                <a:latin typeface="맑은 고딕"/>
                <a:ea typeface="맑은 고딕"/>
              </a:rPr>
              <a:t>본인의</a:t>
            </a:r>
            <a:r>
              <a:rPr lang="en-US" altLang="ko-KR" sz="1400" dirty="0">
                <a:latin typeface="맑은 고딕"/>
                <a:ea typeface="맑은 고딕"/>
              </a:rPr>
              <a:t> OB </a:t>
            </a:r>
            <a:r>
              <a:rPr lang="en-US" altLang="ko-KR" sz="1400" dirty="0" err="1">
                <a:latin typeface="맑은 고딕"/>
                <a:ea typeface="맑은 고딕"/>
              </a:rPr>
              <a:t>계정을</a:t>
            </a:r>
            <a:r>
              <a:rPr lang="en-US" altLang="ko-KR" sz="1400" dirty="0">
                <a:latin typeface="맑은 고딕"/>
                <a:ea typeface="맑은 고딕"/>
              </a:rPr>
              <a:t> </a:t>
            </a:r>
            <a:r>
              <a:rPr lang="en-US" altLang="ko-KR" sz="1400" dirty="0" err="1">
                <a:latin typeface="맑은 고딕"/>
                <a:ea typeface="맑은 고딕"/>
              </a:rPr>
              <a:t>이용해</a:t>
            </a:r>
            <a:r>
              <a:rPr lang="en-US" altLang="ko-KR" sz="1400" dirty="0">
                <a:latin typeface="맑은 고딕"/>
                <a:ea typeface="맑은 고딕"/>
              </a:rPr>
              <a:t> Windows </a:t>
            </a:r>
            <a:r>
              <a:rPr lang="en-US" altLang="ko-KR" sz="1400" dirty="0" err="1">
                <a:latin typeface="맑은 고딕"/>
                <a:ea typeface="맑은 고딕"/>
              </a:rPr>
              <a:t>로그인</a:t>
            </a:r>
            <a:endParaRPr lang="en-US" altLang="ko-KR" sz="1400" dirty="0">
              <a:latin typeface="맑은 고딕"/>
              <a:ea typeface="맑은 고딕"/>
            </a:endParaRPr>
          </a:p>
          <a:p>
            <a:pPr marL="228600" indent="-228600">
              <a:buAutoNum type="arabicPeriod"/>
            </a:pPr>
            <a:endParaRPr lang="en-US" altLang="ko-KR" sz="1400" dirty="0">
              <a:latin typeface="맑은 고딕"/>
              <a:ea typeface="맑은 고딕"/>
            </a:endParaRPr>
          </a:p>
          <a:p>
            <a:pPr marL="228600" indent="-228600">
              <a:buAutoNum type="arabicPeriod"/>
            </a:pPr>
            <a:endParaRPr lang="en-US" altLang="ko-KR" sz="1400" dirty="0">
              <a:latin typeface="맑은 고딕"/>
              <a:ea typeface="맑은 고딕"/>
            </a:endParaRPr>
          </a:p>
          <a:p>
            <a:pPr marL="228600" indent="-228600">
              <a:buAutoNum type="arabicPeriod"/>
            </a:pPr>
            <a:endParaRPr lang="en-US" altLang="ko-KR" sz="1400" dirty="0">
              <a:latin typeface="맑은 고딕"/>
              <a:ea typeface="맑은 고딕"/>
            </a:endParaRPr>
          </a:p>
          <a:p>
            <a:pPr marL="228600" indent="-228600">
              <a:buAutoNum type="arabicPeriod"/>
            </a:pPr>
            <a:r>
              <a:rPr lang="en-US" altLang="ko-KR" sz="1400" dirty="0">
                <a:latin typeface="맑은 고딕"/>
                <a:ea typeface="맑은 고딕"/>
                <a:hlinkClick r:id="rId2"/>
              </a:rPr>
              <a:t>https://obcpeople.com</a:t>
            </a:r>
            <a:r>
              <a:rPr lang="en-US" altLang="ko-KR" sz="1400" dirty="0">
                <a:latin typeface="맑은 고딕"/>
                <a:ea typeface="맑은 고딕"/>
              </a:rPr>
              <a:t> </a:t>
            </a:r>
            <a:r>
              <a:rPr lang="en-US" altLang="ko-KR" sz="1400" dirty="0" err="1">
                <a:latin typeface="맑은 고딕"/>
                <a:ea typeface="맑은 고딕"/>
              </a:rPr>
              <a:t>url</a:t>
            </a:r>
            <a:r>
              <a:rPr lang="ko-KR" altLang="en-US" sz="1400" dirty="0">
                <a:latin typeface="맑은 고딕"/>
                <a:ea typeface="맑은 고딕"/>
              </a:rPr>
              <a:t>을 통해 로그인 페이지에 진입합니다</a:t>
            </a:r>
            <a:r>
              <a:rPr lang="en-US" altLang="ko-KR" sz="1400" dirty="0">
                <a:latin typeface="맑은 고딕"/>
                <a:ea typeface="맑은 고딕"/>
              </a:rPr>
              <a:t>.</a:t>
            </a:r>
            <a:endParaRPr lang="en-US" dirty="0">
              <a:latin typeface="맑은 고딕"/>
              <a:ea typeface="맑은 고딕"/>
            </a:endParaRPr>
          </a:p>
          <a:p>
            <a:endParaRPr lang="ko-KR" sz="14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/>
            </a:endParaRPr>
          </a:p>
          <a:p>
            <a:endParaRPr lang="en-US" altLang="ko-KR" sz="1400" dirty="0">
              <a:solidFill>
                <a:srgbClr val="01010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/>
            </a:endParaRPr>
          </a:p>
          <a:p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65675410-EA8B-9E96-E300-CF66494CCBCA}"/>
              </a:ext>
            </a:extLst>
          </p:cNvPr>
          <p:cNvSpPr txBox="1">
            <a:spLocks/>
          </p:cNvSpPr>
          <p:nvPr/>
        </p:nvSpPr>
        <p:spPr>
          <a:xfrm>
            <a:off x="565808" y="726039"/>
            <a:ext cx="7612034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altLang="ko-KR" sz="2400" dirty="0">
                <a:solidFill>
                  <a:schemeClr val="tx1"/>
                </a:solidFill>
                <a:latin typeface="Malgun Gothic"/>
                <a:ea typeface="맑은 고딕"/>
                <a:cs typeface="Calibri"/>
              </a:rPr>
              <a:t>1. </a:t>
            </a:r>
            <a:r>
              <a:rPr lang="en-US" altLang="ko-KR" sz="2400" dirty="0">
                <a:solidFill>
                  <a:schemeClr val="tx1"/>
                </a:solidFill>
                <a:latin typeface="Malgun Gothic"/>
                <a:ea typeface="Malgun Gothic"/>
                <a:cs typeface="Calibri"/>
              </a:rPr>
              <a:t>OBC</a:t>
            </a:r>
            <a:r>
              <a:rPr lang="ko-KR" altLang="en-US" sz="2400" dirty="0">
                <a:solidFill>
                  <a:schemeClr val="tx1"/>
                </a:solidFill>
                <a:latin typeface="Malgun Gothic"/>
                <a:ea typeface="Malgun Gothic"/>
                <a:cs typeface="Calibri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latin typeface="Malgun Gothic"/>
                <a:ea typeface="Malgun Gothic"/>
                <a:cs typeface="Calibri"/>
              </a:rPr>
              <a:t>People</a:t>
            </a:r>
            <a:r>
              <a:rPr lang="ko-KR" altLang="en-US" sz="2400" dirty="0">
                <a:solidFill>
                  <a:schemeClr val="tx1"/>
                </a:solidFill>
                <a:latin typeface="Malgun Gothic"/>
                <a:ea typeface="Malgun Gothic"/>
                <a:cs typeface="Calibri"/>
              </a:rPr>
              <a:t> 시스템 접속</a:t>
            </a:r>
            <a:endParaRPr lang="en-US" altLang="ko-KR" sz="2400" dirty="0">
              <a:solidFill>
                <a:schemeClr val="tx1"/>
              </a:solidFill>
              <a:latin typeface="Malgun Gothic"/>
              <a:ea typeface="Malgun Gothic"/>
              <a:cs typeface="Calibri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88B2DB4-B5F1-DB99-66E2-0B19AFC1B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32" y="3863742"/>
            <a:ext cx="2808212" cy="16046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D48CAD-77C7-9EA0-9882-879D848FD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79" y="1470378"/>
            <a:ext cx="246982" cy="2926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FDEF21-28A8-32A2-4216-B0DC087D9A96}"/>
              </a:ext>
            </a:extLst>
          </p:cNvPr>
          <p:cNvSpPr/>
          <p:nvPr/>
        </p:nvSpPr>
        <p:spPr>
          <a:xfrm>
            <a:off x="789826" y="3801302"/>
            <a:ext cx="802772" cy="1500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그래픽 8" descr="사용자 단색으로 채워진">
            <a:extLst>
              <a:ext uri="{FF2B5EF4-FFF2-40B4-BE49-F238E27FC236}">
                <a16:creationId xmlns:a16="http://schemas.microsoft.com/office/drawing/2014/main" id="{756FB1FD-42C3-5AEF-411D-FC54107F6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542" y="1894221"/>
            <a:ext cx="885498" cy="885498"/>
          </a:xfrm>
          <a:prstGeom prst="rect">
            <a:avLst/>
          </a:prstGeom>
        </p:spPr>
      </p:pic>
      <p:pic>
        <p:nvPicPr>
          <p:cNvPr id="44" name="그림 12">
            <a:extLst>
              <a:ext uri="{FF2B5EF4-FFF2-40B4-BE49-F238E27FC236}">
                <a16:creationId xmlns:a16="http://schemas.microsoft.com/office/drawing/2014/main" id="{2BD6FC4F-9B6A-E21B-0750-D1C363DD51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0126" y="1678000"/>
            <a:ext cx="1317940" cy="13179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5378C4B-C8D6-AEE1-5EAB-51D2C1014C92}"/>
              </a:ext>
            </a:extLst>
          </p:cNvPr>
          <p:cNvSpPr txBox="1"/>
          <p:nvPr/>
        </p:nvSpPr>
        <p:spPr>
          <a:xfrm>
            <a:off x="827412" y="2781551"/>
            <a:ext cx="10568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>
                <a:latin typeface="맑은 고딕" panose="020B0503020000020004" pitchFamily="50" charset="-127"/>
                <a:ea typeface="맑은 고딕" panose="020B0503020000020004" pitchFamily="50" charset="-127"/>
              </a:rPr>
              <a:t>A </a:t>
            </a:r>
            <a:r>
              <a:rPr lang="ko-KR" altLang="en-US" sz="1200" b="1">
                <a:latin typeface="맑은 고딕" panose="020B0503020000020004" pitchFamily="50" charset="-127"/>
                <a:ea typeface="맑은 고딕" panose="020B0503020000020004" pitchFamily="50" charset="-127"/>
              </a:rPr>
              <a:t>유저</a:t>
            </a:r>
            <a:endParaRPr lang="en-US" altLang="ko-KR" sz="12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오른쪽 화살표[R] 16">
            <a:extLst>
              <a:ext uri="{FF2B5EF4-FFF2-40B4-BE49-F238E27FC236}">
                <a16:creationId xmlns:a16="http://schemas.microsoft.com/office/drawing/2014/main" id="{19F4564A-32A5-E4C4-0C39-C2C939CAC9DA}"/>
              </a:ext>
            </a:extLst>
          </p:cNvPr>
          <p:cNvSpPr/>
          <p:nvPr/>
        </p:nvSpPr>
        <p:spPr>
          <a:xfrm>
            <a:off x="1801350" y="2201840"/>
            <a:ext cx="565533" cy="30556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978DEAE-D850-B6E0-77CB-B49A1D0B0637}"/>
              </a:ext>
            </a:extLst>
          </p:cNvPr>
          <p:cNvSpPr txBox="1"/>
          <p:nvPr/>
        </p:nvSpPr>
        <p:spPr>
          <a:xfrm>
            <a:off x="2366883" y="2799788"/>
            <a:ext cx="27822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>
                <a:latin typeface="맑은 고딕" panose="020B0503020000020004" pitchFamily="50" charset="-127"/>
                <a:ea typeface="맑은 고딕" panose="020B0503020000020004" pitchFamily="50" charset="-127"/>
              </a:rPr>
              <a:t>“A</a:t>
            </a:r>
            <a:r>
              <a:rPr lang="ko-KR" altLang="en-US" sz="1200" b="1">
                <a:latin typeface="맑은 고딕" panose="020B0503020000020004" pitchFamily="50" charset="-127"/>
                <a:ea typeface="맑은 고딕" panose="020B0503020000020004" pitchFamily="50" charset="-127"/>
              </a:rPr>
              <a:t> 계정</a:t>
            </a:r>
            <a:r>
              <a:rPr lang="en-US" altLang="ko-KR" sz="1200" b="1"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200" b="1" err="1">
                <a:latin typeface="맑은 고딕" panose="020B0503020000020004" pitchFamily="50" charset="-127"/>
                <a:ea typeface="맑은 고딕" panose="020B0503020000020004" pitchFamily="50" charset="-127"/>
              </a:rPr>
              <a:t>으로</a:t>
            </a:r>
            <a:r>
              <a:rPr lang="ko-KR" altLang="en-US" sz="1200" b="1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1">
                <a:latin typeface="맑은 고딕" panose="020B0503020000020004" pitchFamily="50" charset="-127"/>
                <a:ea typeface="맑은 고딕" panose="020B0503020000020004" pitchFamily="50" charset="-127"/>
              </a:rPr>
              <a:t>Windows</a:t>
            </a:r>
            <a:r>
              <a:rPr lang="ko-KR" altLang="en-US" sz="1200" b="1">
                <a:latin typeface="맑은 고딕" panose="020B0503020000020004" pitchFamily="50" charset="-127"/>
                <a:ea typeface="맑은 고딕" panose="020B0503020000020004" pitchFamily="50" charset="-127"/>
              </a:rPr>
              <a:t> 로그인</a:t>
            </a:r>
            <a:endParaRPr lang="en-US" altLang="ko-KR" sz="12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2" name="그림 18">
            <a:extLst>
              <a:ext uri="{FF2B5EF4-FFF2-40B4-BE49-F238E27FC236}">
                <a16:creationId xmlns:a16="http://schemas.microsoft.com/office/drawing/2014/main" id="{A8E0AFCC-A5CA-174C-D211-4DC0156C8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405" y="1909428"/>
            <a:ext cx="1071811" cy="619620"/>
          </a:xfrm>
          <a:prstGeom prst="rect">
            <a:avLst/>
          </a:prstGeom>
        </p:spPr>
      </p:pic>
      <p:pic>
        <p:nvPicPr>
          <p:cNvPr id="54" name="그림 19">
            <a:extLst>
              <a:ext uri="{FF2B5EF4-FFF2-40B4-BE49-F238E27FC236}">
                <a16:creationId xmlns:a16="http://schemas.microsoft.com/office/drawing/2014/main" id="{B16ECB6A-164C-640E-C5C0-06BC573F6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9279" y="1787562"/>
            <a:ext cx="956061" cy="863352"/>
          </a:xfrm>
          <a:prstGeom prst="rect">
            <a:avLst/>
          </a:prstGeom>
        </p:spPr>
      </p:pic>
      <p:sp>
        <p:nvSpPr>
          <p:cNvPr id="56" name="오른쪽 화살표[R] 20">
            <a:extLst>
              <a:ext uri="{FF2B5EF4-FFF2-40B4-BE49-F238E27FC236}">
                <a16:creationId xmlns:a16="http://schemas.microsoft.com/office/drawing/2014/main" id="{AA3FD323-4642-0BB3-F5B1-0691407C8672}"/>
              </a:ext>
            </a:extLst>
          </p:cNvPr>
          <p:cNvSpPr/>
          <p:nvPr/>
        </p:nvSpPr>
        <p:spPr>
          <a:xfrm>
            <a:off x="4534127" y="2201840"/>
            <a:ext cx="565533" cy="30556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1" name="Picture 60" descr="A red circle with white number 2 in it&#10;&#10;AI-generated content may be incorrect.">
            <a:extLst>
              <a:ext uri="{FF2B5EF4-FFF2-40B4-BE49-F238E27FC236}">
                <a16:creationId xmlns:a16="http://schemas.microsoft.com/office/drawing/2014/main" id="{BFFE72D3-3AEF-8AB1-FB06-24DE9521C5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613" y="3633271"/>
            <a:ext cx="281198" cy="3405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E209B-CDAE-4697-A574-A1F236270006}"/>
              </a:ext>
            </a:extLst>
          </p:cNvPr>
          <p:cNvSpPr txBox="1"/>
          <p:nvPr/>
        </p:nvSpPr>
        <p:spPr>
          <a:xfrm>
            <a:off x="858830" y="1313620"/>
            <a:ext cx="68888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페이지 접속 시 반드시 본인 계정으로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PC를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 로그인 해야 합니다.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7219F5-C886-E2E3-8CFB-AA328C2840C5}"/>
              </a:ext>
            </a:extLst>
          </p:cNvPr>
          <p:cNvSpPr txBox="1"/>
          <p:nvPr/>
        </p:nvSpPr>
        <p:spPr>
          <a:xfrm>
            <a:off x="1815944" y="3275128"/>
            <a:ext cx="8041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ko-KR" altLang="en-US">
                <a:ea typeface="굴림"/>
                <a:cs typeface="Arial"/>
              </a:rPr>
              <a:t>&lt;PC&gt;</a:t>
            </a:r>
          </a:p>
        </p:txBody>
      </p:sp>
      <p:pic>
        <p:nvPicPr>
          <p:cNvPr id="15" name="그림 9">
            <a:extLst>
              <a:ext uri="{FF2B5EF4-FFF2-40B4-BE49-F238E27FC236}">
                <a16:creationId xmlns:a16="http://schemas.microsoft.com/office/drawing/2014/main" id="{DB6CBBBF-36B7-FD1F-4BC5-27385C99C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748" y="4041008"/>
            <a:ext cx="2194893" cy="144792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5F85BB6-D9A0-6748-A438-A852EAEC93C1}"/>
              </a:ext>
            </a:extLst>
          </p:cNvPr>
          <p:cNvSpPr txBox="1"/>
          <p:nvPr/>
        </p:nvSpPr>
        <p:spPr>
          <a:xfrm>
            <a:off x="5979729" y="3247913"/>
            <a:ext cx="11397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ko-KR" altLang="en-US">
                <a:ea typeface="굴림"/>
                <a:cs typeface="Arial"/>
              </a:rPr>
              <a:t>&lt;</a:t>
            </a:r>
            <a:r>
              <a:rPr lang="ko-KR" altLang="en-US" err="1">
                <a:ea typeface="굴림"/>
                <a:cs typeface="Arial"/>
              </a:rPr>
              <a:t>Mobile</a:t>
            </a:r>
            <a:r>
              <a:rPr lang="ko-KR" altLang="en-US">
                <a:ea typeface="굴림"/>
                <a:cs typeface="Arial"/>
              </a:rPr>
              <a:t>&gt;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120080F-4C48-BBD7-E323-9B4D0E938F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8293" y="3567749"/>
            <a:ext cx="1249056" cy="192118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D6A3276-8474-2123-D31A-49293EB239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5289" y="3644460"/>
            <a:ext cx="2194893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9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05360-8D04-0606-049C-DE12A0ED7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w8QEBUQEBIQDxUQFA8PEBQWDxAQFBAQFBUXFhYRFBUYHCggGRomHRUWITEhJSksLy4uFx8zODMsNygtLisBCgoKDg0OFxAQGiwmHyQsLCwsLSwsLCwsLCwsLCwsLCwsLC8sLywsLCwsLDUsLCwtLCwsLCwsLCwsLCwsLCwsLP/AABEIANMA7wMBEQACEQEDEQH/xAAcAAACAwEBAQEAAAAAAAAAAAAABAMFBgIHAQj/xABGEAACAgACBQgHBQYFAgcAAAABAgADBBEFEiExgQYTIkFRcZGhBzJSYXKCsUJiksHRFDNTouHwI0NzwvE0shUWY4OTo9L/xAAbAQEAAwEBAQEAAAAAAAAAAAAAAQIDBAUGB//EADMRAAIBAgQDBgYCAgMBAAAAAAABAgMRBBIhMQVBURNhcYGRoSIyscHR8FLhFEIzgvEV/9oADAMBAAIRAxEAPwD3GAEAIAQAgBACAEAIAQDiy5F9ZlXvIH1kNpbllFvZEB0lhxvupH/up+sr2kOq9S/Y1P4v0ZJXiq29V0budT9JKknsyjhJbpk0sVCAEAIAQAgBACAEAIAQAgBACAEAIAQAgBACAEAIAQD4zADM7AN53ZQSk3ojP6X5aYDDbGtDt7KdI+P6TnniqcOdzvocMxFXlZd5jNKelZtooqC+9jme/wDsTkljZP5V+/vcetR4HFfO7/v7zMtj+XOPu33Mo7FzUeGeXlOeVapLdno0+G0IbR/f3vKizSl7b7LPx6v/AG5TK7OlUILkRjFW+2//AMj/AKxd9S3ZQ6fQmr0hcN1lnFy3k2ci7KujB8i60bywxlOWVjEDqzIHgOj5S8a9SOzOSrw6jU3X79fc2mhfSQrZLiFy+8MlP/5P8s66eP5TR5OI4K1rTf79fqbrAaRpvXWqcN1kbiO8T0IVIzXws8WrRnTdpIalzIIAQAgBACAEAIAQAgBACAEAIAQAgBACAEAIB5V6YtNOtlWHrdlCobLACRrM7ZKDl2BGPzTz8ZK7UT6TgdBOMqjW7t6f+nl5dm3nw2ThskfR2SOkrkNi5Mtcq2RclWuVbIuSCqVuRc6FUi5FzrmouLgK5FxcsdF6Vuw7BkYjL3nL+nCWjOUHeLMK1CnVVpI9T5JcrhiyKnU65z2gbDkCTn1dW/yE9XC4ztHlktT5nH8N7BOcXoayegeSEAIAQAgBACAEAIAQAgBACAEAIAQAgBACAfnnlvj/ANpxt1meYNjBfgToKR3hc+M8atPNNs+54fR7KhGPd7vVlKiTBs7bk6VyjZFydKpRsrcnWqVbIuSrVK5iLnYqlcxFzrmozEXDmozC5yapOYm5teQFRqztAGYGrtG/WOZ8lHjPW4bDefkfP8braRp+fob67SyJULGDbWFYUZEs57PdvPAz0K1aNKOaR883Y60XpWnErrVMDl6y7mU+8StHEQrK8X5BST2HpuSEAIAQAgBACAEAIAQAgBACAEAIAQCr5T4/9nwd1wORWtgn+o3RT+YiZVp5INnTg6Xa14Q79fDdn54cZsfds8J4bZ93HYlrrlGw2M11yjZVsYSqZtlbk6VSjkVcidaZVyKOZIKZTMVznXMyMxGcDTGYZz4MPmcu3ZLKVyc5vdA4bUoX7+b8Du8gJ9Rg4ZKMe/U+U4jV7TES7tPT+yXlLdqBUH+TU9p/1bOgnEZsZx8TqWtHpr+DzZsxVNj1sHRmRhuYHLxniwqOLumYbGr0Ty4K5Lilz6ucQfVf0nr0OJPaovM1jV6mvwGk6LxnVYj+4HaO8b56lOtCovhZqmnsNzUkIAQAgHwnLfAKHS3LPR2Fz5zEIWH2EPOtn2ZLnlxymUq0FzKOpFbsw+mfSva/RwVATPYLLjmeCKcs+J7pjLEPkjKVfoavkXpHFWu6XvzoRFLHVAIsJy2ZdRyfwlcLUnOUrvQ0pyb3NZO00CAEAIAQAgGC9LekNSiugHbYxtb4axsH4mB+WcGOnaKj+6Ht8Eo5qkp9NPX+keTVpPKbPqWNV1zNsq2NV1zNsq2NV1TNyMnIZSqZORm5E61SjkZuRIKpXMVzHfNSMxGYOak5hmOsNhizhRvYhR3scvznRhoOpUUSJ1FCLk+Sueh4OgayqNwyHAf8T7JK2h8i227szGnsRzjWN/EtIH+nUNReBOZnzeOqZ5vx+hhNlG9c4LGZA9cJ2IFypU5qSp7QSDNYzaIHsPymx9Xq3sw7HAf6zsp4yrHaX3LKckNr6Qceu9aG70YfQzqjj6ncT20iO30kY7qrw4+Vz/ul/wDNqPoO2ZVYzl/pR91q1j7tSDzIJj/JqPmVdaRnNI6Wxd/76+633NYxH4d0jM5b6mbm3uyuAyklB/QlWviEz2hDzh7k2/XLxkSehMVdnq3Ji11pLA6vOsTmN+S9EDPv1jxnZhIZad+up3QWhtcAzGtS20kZ8OrynUXGIAQAgBACAeMekzH89jnUHZUEpHDpMfxNlwni4yeaq+7Q+v4RSyYdPrr9l7GYqScTZ6bY5UkybKtjlVcykzGUhuuuZNmLkMpXM3IzchhKpm5GbkSCuVzFcx0K5FyuYDXGYnMWGgMNrXg9SBn4+qB5k8J7nBqeao59Dkx9TLQt1dvuam67mabbutEIX4zsHmR4z6CtPJTcjwHsZDFV5ZJ/DVU4728yZ8xU1ZixR65nYqQOkq0BexJXYgVtrmkWVFLUm0WQKWJNUyopYs2TIFbFmqZBAwmiILrk7UdV3AzLFaV959Yj/tlZK7SRpTR6tgcLqqlQ6gqflnPXirJI7UrGvVQBkOrYJJJ9gBACAEAixeIWqt7G2LWrO3cozP0kSkoptl6cHOSit27H57xtzWWM7es5Z2+JzrH6z5uUm3dn3lOKhFJbLT0O6kmTZZjtKTGTMpMeqSYyZhJjdVcybMZMaSuZNmTkTrXKNmbkSrXK3KuR1zci5XMBri4uXXJqjJGs9ttUfCmz6lvCfZcJpZKF+v2PO4lO84w6L3f9WGtPvktNPtubn+Coa2R46s14hO0FHr9jzJGdsBJJPXmT3zwmZELpK2IIHSVaAvYkq0QK2pI2KidqTSLIE7Um8WVFLVmsWQKWrNosgVcTVMg2XJTB5vQnsKcQ/edo/wBgm1COapc3orY9N0NVnZn7AJ4nYPznpHUX0AIAQAgBAMv6RsdzWBZAcjey1D4fWbyUjjOPHTy0muuh6fCaWfEJ/wAVf7I8bTac+2eIz6/YdpWYyZRsfpSYSZzyY7UkxkzCTHK0mTZjJjVaTJsybJ1SUbM2yUJK3K3OtSRcrcjxHRUma0Y5ppI0p6yRrNHYXUrSvrAUH4vtHxzn6DSh2cIw6I8OtU7SpKXVlPpe3XxNhG6pUw6956b/AJCeRjp5qjXTQ5pbleyTgsVIXWVsQQusq0BaxJVoqK2LKMgUtWTFkCVyzaLKiVqzeLIFLVmsWVIaMPzlip7TAHu6z4ZzZMg9D5IVa3O3+03Np8K7dnivhPQwsLRbOykuZ6BoSrKst7R8hs/WdRqWMAIAQAgBAPLvSvj9a5KQdlSFj8dh/JVH4p5HEJ3mo9PufTcEpWpyn1fsv7Zh6RPNke2x+hZjJmcmWFKznkc0mPVLMmmYyuNVle0eImTT6GTjLoN1CYswkToso2ZtkyrK3KNnQWRci4UU85fXX1a2u3wr0vyy4z1+DUe0xCfTX0/uxMp5KM5eS8zW6wQM7bAisx7gMzPtZNJNs8QyOGzKB232l7m73Of0ynzc5OTuzMGWUIInWVZAu6yrIF7FlWQK2LKMgUtWUIYlcs1iyojcs3iyonaJtEg70eNXXt/hoQPjfojyzm8Fd2Edz0vQGE5rD115bdUE/E20jzynsU1aKR2xVkbiivVUL2ACXLEkAIAQAgBAPCOUWJbFYq21QWD2MQerUXopt3eqBPnK9VSnKT5s+5wlLsqMIdF77v3IMHhC51UDWt7Nal8u87hMYwnUdoRubVJxpq9RqK73Y0GD5M4xvsV0j7767fhXZOqHDKsvmdjzKvFsJDa8vBWXv+C3o5HN/mYl+6utE8znOqPCaa+ZnFPjn8KS823+ByvkbhvtWYp++8j6ATaPDaC5HO+NYh7KK/6/k6bkVhTufEr7xeT9QYfDqD5BcbxC3UX/ANRe3kQ4204qwHssRW/mXIzCpwmnLZnRDjielSkn4O31uJXYLSeG2tWMSg+1Wdc5fDsbyM8vEcFktYr0/B0xr4DEaKWR9+n9fQl0bpqm7o56jbirbNvZn2+45GeJWwtSnuilfBVaSzbrqi21ZyHCN8nKda2y3qUCpe87W+i+M+w4BRy05Tfh92Z46WWnCHm/t9x3lNYVwxrHrXulI+Y7fIGerjJ5aTXXQ8qWxVso3DcNg7hsE8RlSJlkAhYSpBBYJVkC9glWQK2iUZAnaJRlRK4S0WVYjcJvEhiVom8So/orCc41FP8AGtNj/wCnX/w07sLG7L01dnqui6ta0fd6R4bvPKeqdho4AQAgBACAcuoIIO4gg9xh6kp2d0Y7E8jcHUQzB7iWOqrt0EUdQVcgd435zipcPowd7X8T1KnGMTKOWLUfDd+f4H6KAq9FVRR7gijjuE7Yx5JHlzm5PNJ+ovbprBV+viKyeyvO492a7PObRw9R8jCWIprmQ/8AmvBj1Uvs4Ko+uc0WEnzaMnjIckyavlVV1YduLD9I/wAbvI/zF/Ecp5SUnfU68FMq8O+pKxkeaZYUaTw77iF7xq+e6ZulJcjWOIpy5jgrU7R5HOZmxUaa5M4bFDOxMn6rF6Fg4/aHuOYmFbD06q+JeZ2YXH18M/genR6r98DLX6Mx+BOWRxtJ2Kyg85X2ay7T4ZjunzuN4NZ5oe34PYjXwmLV38E/Z/vr4mw5P4Q14dQwIZs7GBGRBY7AfeBqjhPewVF0qEYvfn5ni4yop1m1stF5Fdp2zXxVdfVRW1p+N+io8ATOXHzvJR6HE9yAieeCNhIIIHEqQQWCVZAvYJVkCtolGQJ2iUZAncJESrELhN4lRKxczkOvYO+dESpqeSWG1sVY/wBnDomHT4j6x8j4z2MLC0TopI9G0FVsZ+06o4bT9fKdhuWsAIAQAgBAKHlTyrw2jlU3Cx2sz1ERdYtlltJOQA29Z7s5vRoSqvQyq1o09zz/AEp6QsbiNlVdWFTqJAts782GQ/DxndDB04/Nr9Dhni5vbT6lHbdbcda+2y4/ecsB3A7uE3SUflVjllNyeruOYepR1SjZKLGgTNl0WFAlGaIsKBM2XQ4iCVuy2RMcw1jJ6rEe7q8JR2e5aKcflZcYbHZ7G2e8bplKHQ6I1f5DgmZsfYBg8LpemzF4lC4Fot1NU9EhEGSjIzwcQ5Oo21zMsybZZNMCxE0ggheQCB5VkC1koyorbKMgUtlGQJXSEVYjdN4lSPBJnYD1Jm5+Xd55Topq7IW5teSGF5vChjvuZ7m4nIeQB4z36KtBHXTVkb3BValar7sz3naZqXJ4AQAgBACAePekbHc7jWUHZUFpHDpN5sRwnq4WNqfieZipXn4GarnScjG6ZVkIfpmbLosKJRl0WFEozRD9EzZdD1cozRDCSpZE6GVJHMBiWazmxuCl2PHIAdnWeErJaXNKbd7FpMjcouUfJTC47JrAa7V/d31nUtT3Z/aHuOYmdSnGatJFJQUjJYivSejtl6HHUDdfUp5xB/6lW8d4zE8yrgpR1gZ/FHfUd0bpjD4ldamxX7QDtHeN44zhknHdFlJPYYeUJIHkMgWslGVFbZRkClsoyBOxSdwJ7tshFSsxuJpr/eWKp9kHXbwG7jlOunRnLZEDmiNH4u8/4OHNVbZBrrjqErn9hN58++ejSwVTdsvGDfI9I0fhQClY3Lqr8qj9BPWStodJpZICAEAIAQCLFXitGsbcis7dyjM/SSld2IbsrngGkcQbLWdt7Fnb4mOZ+s9yKsrHjzd3c4rMkzY3SZVlR+kyjLofpMzZdD9BlGXQ/S0ozRD1RmbLoZQypZEymQWHtApmHs9tsh8KbB560pU5I1pLRs70piG10qUldfWZiN4VctnuzJ8p4/EK8oyhTg7Zr38Ed9CCs5tbHdOOI2Wfik0sdbSp6kSpJ6xHkYEZg5z0IyUldMwaa3KLTPI/AYpucerm7d4uqY02g9pZfW45ys6cZbozlTiylt5IY+r/AKbHLcvUmKoDf/bXkfKck8BB7Fezktn6ituE0snrYLD3++rG6mfCxZhLh75Mi0+nuJ2f+Idei7x3YzCkeMyfDplfi/j9CH9l0o+7R2p77MbRl4LtkrhsubFpPkdLyb0tZ6zYHDD3c7e4/ENWax4ZHmT2cn0J6+QIf/qsXiL+1UC0Vn5RnOqGDpw5FlS6sutF8m8HhsuYoRWG5sjY/wCJszOmMIx2RdRS2LmvAu23YB2kyxYewmCWs55kndn+ggDUAIAQAgBAM16QMbzWCZc8jcy1Du9ZvJSOM6MNG9RdxhiJWh4nipfMk9pnrnmMnQyCjGajIZUepaUZZD9LTNl0P0tKMuh6lpRmiHanlGXQ0jSpY7ttyUnsBy75CWpNzSYGjm6kT2VAPvbrPjnOaTu2zrirJIqy+vfY/UurSvy7W8yRwnz1efaYqcuUbRX1Z3pZaUV11JGMhlFoRqWU5oSPpKRc6bvTdi91LSSJ00mw9dc/eJ1w4nKOlSPoUdBP5WTppOk/a1e8GdkOI4eX+1vEzeHmuRL+1Un7afiAm6xFJ7SXqV7KfRnDXU/xEHzrJ7el/JeqI7KfR+gvbjcOu+1eG36TKWOw8d5r1LrD1XtFiN+m8Ku7nLO5cvrlOOpxrDR2bfgvybxwNV72RX4jT1h/dUKvvsYt5bJ59Xj7f/HFLx1+n5OqHDof7Sv4FViMTiLTlZcwB3qnQXLhvnnS4hiMRJRcnr5fQ7YUaVJXjFeepp+SGHFdBO0B3JUEnIdWYB6yc59Nw2DjTb7zxcVUc56l/PROUIAQAgBACAeZelnSHTSkH92hY/FYcvILnxno4KOjZxYqWqR5yhnecTGEMgqxmsypRjlLSrJQ9S0oy6HqXlGXQ7U8o0XTHKrJRoumN12SjRZMawac5bWnVra7dydL6gDjKydotmkFeSNRiLQiM53IrMe4DOcVSahBzeyVztjHM0kUWCUisa3rNm7fExzM+aoXyZnu7t+Z3VfmsuWhMTNTM5JlWybHBMylIskRuAd4E55WNE2QtSvZ9ZzSsaKTImoTs8zMJMupM4NKeyJhKTLpsjfIbtky3NEKWmXRtFCljHblv3DjO/BQvO/QpiJWhbqaemvVRU36oC8evzn29CGSnGJ89OWaTZo6lyUA7cgBNSp1ACAEAIAQDwXltpDn8U7g5hnYj4F6CeQntYeGWCR5lWWaTZSIZsYsnQyCrGKzIKMZqaVZA7S8o0WTHanlGi6Y5VZKtF0xuuyUaLJjVdsq0WTL/kvXmz2H7IFa956Tf7Zz1nsjqw63ZYaef/DFY32uqfKOk3kMuM8Xi1S1DIt5NL8+x6WFj8ebpqKFp5eZcjTc+FpVyFj4TKORaxwTMpSLJHBMxlIskcEzCUi6RwxnPJl0iNjMJM0SFbWhGsUJ2tLo2ij7gK9e1B2HXPcu76ec93hdHM13v2Rw46dtOhqsEmtYPd0jw/sT608Uu4AQAgBACAVvKPGcxhbbM8iEKr8bdFfMiaUo5ppFKjtFs/PePt1rG7AdUcNn6z3IrQ81nCGSUZOhkFWMIZBVk6NKlGNVPKtBDlVkq0XTG67JRosmNV2yrRZMZrslWiyZudAVamHTtfOw/NtHlqjhOCo7yZ6VKNooh0lZrX5dVKfz2H9APGfN8Tq5sQo8oq/m9PoelQjam31f0IdacGctY+a0q5k2PhaUcibHJMzciyRwTMpSLJHBMwlIukcEzCUi6RBY8qjSKFbWl0jWKFLGl0jZFloGvpO/Zkg+p/KfX8LpW16Kx4OMndmo0TX6zfKPqfynsnEWMAIAQAgBAMR6UtIc3QlfaWtPcgyA4lvKdeEheTZz4h6JHioM9c4iVTIKkyNIKsnRpBVk6NIKsnR5BUZrslWgmNV2yrRZMZS2VsWTLDRlZtsVB9ohe7M5E8BmeEzqPLFs2pLNJI9Nqy3bgPICeYeqZ9LdbWs/iuzj4BsTyAnxdetnnOf8m/RaI9TLlSj0R9zmOcWDORnJsfCZVyJsckzNyJsckzJyLJHBMylIukRO8oXSFrHlkjVIVseXSNUhfW259m2dOGhmqIitLLTbNDomrUpXtbpnj/TKfa4KGWku/U+crSvM0+Cr1a1HuzPeds6zIngBACAEAIB436VdI6+IZAdi6tQ7k6TfzHKerg4Wjc4q8ryMBO0wJ6qnO5T4bPGQ2ijklzO9i+syD5hI3M3URIlq9R1u5WP5QyLt7I6OKVd5y7wR9RFrkNvmiarFIdxB4g/SQ0VuNV2dhlbAYSyRYDCWytibmt5D0a1hsP2ATxPRHlrzjxUrKx34ON25Gyx9xSh2G9hza/E/Rz88+E8XH1uyw85Le1l4vQ9WhDNUSKk5DJRuUBRwnxdSVnlXLT0/s9LfU+a0pnFg1pGcWPhaVcybHJMo5FrHJaZuRZIieyRYuoi9jyyRokLWPLpGiQtY8skapHylNYhfbYLw/sz0sBTcm35HJjZ2SXmbDD16zKo3ZgcB/SfaRiopJHzzd3c0EkgIAQAgBAOLX1VLZE5AnIbSchuEIHg2l8NZisQ2qtt7KTrrWhIV3Osdew9Fd4nswkqcNXbxPLbnN/Ch7R/IrEttc04UdgHP2cT6o4EzGeMgtrv2RpHCTl8zL3DcisGu23ncQfv2ED8K5Cc0sZUe1l4G8cJTjyLrA6Ew6fucPUPetK58TlnMZVZy3bN1CMdkW9WAt6kI8BMyxKdHWHeoPeQYBXY3knhrf3uFpY+0ERW/EuRmsa1SO0mZypQlujM6T9HKb8NbZQepbM7E7gfWHiZ0wx0l86uc08FF/LoZLSWAxWDOWJrIXPIWqdas/MN3ccjO2nUhU+V+RxVKM6e6Oars922WaMj1Hkhhubw+fW58l6P1DHjPJxErzPYw0ctNFnpd9tVfZrXtwGSjzPhPm+N1rKEPGT8tvc9TCR+aXl6lbrT5DO+Z32DWjMLHzWkZhY+F5F2TY4ayLFlEieyTYuokD2SyRdRIHslkjRRF3eWSNEiB3lkjRIstC1Z2g/w1z+Y/8+U+j4VR+KPdqeHj6l2/Q12iK83LeyMuJn0R5RbQAgBACAEAIAhpTCs6gIB6xYjYMz2/WALUaG9tuC/qYA/TgKl3KD7z0vrAGQIAQAgBAAiAK4jAVuCCoyYZEZAgjsKnYRCdgYTS3o6RbVtwrcwAwLpkXryzzzUb17t3dO2GMko2mrnJPCRbvHQ1eAoChKxuUKveAN8427u51JWViu0riM7LG+8KV+FNrfzEz4vi9bPWqeUV5av3PYwtO0I+vqIc7PFsdeU+87FhlPhtiwynBtk2JynDWSbFlEiayTYuokL2S1i6iQu8tYukQu8mxdIjr2sB493XNIRzSSJm8sGzR6DToM/tt5D+zPsOHU7QcvL0PlsTK8kjWaKryrz9olvyE9E5hyAEAIAQAgBACAEAIAQAgBACAEAIAQCNaVB1gMjAMRp7AYnDsXP+LVmSCo2pntOuv5ifJ43hNSF5JuS1d+evVfj0PYw+KhLTZiFOJDDNTnPElTcdzvTTJOdlbE5T5zsWJynJsixOU4NkmxbKRtZJsWSImslrFkiJnk2LpETNLWLJE+GqbJm7Bll17esDh5zqwsVmu+Rx4yqsmVGrwdOSog35KOJ/rPsqEMlOMT5mpK8myfFabtruFSKgRQ3rBgegLswW3DPmDl7mzybIibFDSqcxnAPsAIAQAgBACAEAIAQAgBACAEAIAQAgHFtYYZGAZrSvJZGJevOtvaTZ+Jdx4TgxPDqNa7tZ933R1UsXOGm67ygvwGJr9ZBevtIcm4r/AEng4jgtaGsNV3fj/wBPQpY6D528RP8AaKycixrPWrqVI4zyZ0akHaUf3zO6NVNX+hIK2PqlG7rEPlnM723v6F1UgfDRZ7DeEZo9SyqQ6kbUv1jLvIH1Mutdie1p9SFgB6zoPm1j5S6hJ8h28eVzmvVY5ILLT91SBx65vSwtSp8qv4K5lPFZd7LxHqNE4hupKB7zrN5f0np0eDVZfPp7+yOCrxCPVv2RY4XQlSHWYta3ax2eA/POevQ4bRpa2u+/8Hn1cZUnpsjQaJoLWBsjkuZzy2E9Q/vsnoHKWtmCqZtcopJKk9jFfVLDcSOondAGIAQAgBACAEAIAQAgBACAEAIAQAgBACAEAIBFdhkfeNvbuMAr8VocOMjquOx1BkSipKzVyVJrZlRiOTFJ30D5WYeSmcssDh5bwXlp9DdYqsv9hN+TGHH+XYPmb85n/wDMw38fd/kv/m1uvsC8ncKP8tj87/kZK4bhl/r7v8kPGVuvshqnQ9Q9WgH5C31m0MLRh8sF6GUq9SW8mP14C07AmqOCjwnQZDFeiG+0wHcM/MwBynR9S9Wse07fLdAG4AQAgBACAEAIAQAgBACAEAIAQAgBACAEAIAQAgBACAEAIAQAgBACAEAIAQAgBACAEAIB/9k=">
            <a:extLst>
              <a:ext uri="{FF2B5EF4-FFF2-40B4-BE49-F238E27FC236}">
                <a16:creationId xmlns:a16="http://schemas.microsoft.com/office/drawing/2014/main" id="{C922C241-8E67-0347-CC1D-77ECBB3245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603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ea"/>
              <a:ea typeface="+mj-ea"/>
            </a:endParaRPr>
          </a:p>
        </p:txBody>
      </p:sp>
      <p:sp>
        <p:nvSpPr>
          <p:cNvPr id="5" name="AutoShape 4" descr="https://diymediahome.org/wp-content/uploads/Windows_7_logo.png">
            <a:extLst>
              <a:ext uri="{FF2B5EF4-FFF2-40B4-BE49-F238E27FC236}">
                <a16:creationId xmlns:a16="http://schemas.microsoft.com/office/drawing/2014/main" id="{B71C132C-05B9-4915-3FCF-80B507E37E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603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ea"/>
              <a:ea typeface="+mj-ea"/>
            </a:endParaRPr>
          </a:p>
        </p:txBody>
      </p:sp>
      <p:sp>
        <p:nvSpPr>
          <p:cNvPr id="6" name="AutoShape 6" descr="https://diymediahome.org/wp-content/uploads/Windows_7_logo.png">
            <a:extLst>
              <a:ext uri="{FF2B5EF4-FFF2-40B4-BE49-F238E27FC236}">
                <a16:creationId xmlns:a16="http://schemas.microsoft.com/office/drawing/2014/main" id="{69336BDB-1688-3FCE-A816-30E792F4B5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603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ea"/>
              <a:ea typeface="+mj-ea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8AB4432-DDD7-0C4E-66CB-F49FBDB54EC0}"/>
              </a:ext>
            </a:extLst>
          </p:cNvPr>
          <p:cNvCxnSpPr>
            <a:cxnSpLocks/>
          </p:cNvCxnSpPr>
          <p:nvPr/>
        </p:nvCxnSpPr>
        <p:spPr>
          <a:xfrm>
            <a:off x="9048481" y="976819"/>
            <a:ext cx="0" cy="5261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63CFC9B-EC7A-DD9C-CACB-DA3EA13C2868}"/>
              </a:ext>
            </a:extLst>
          </p:cNvPr>
          <p:cNvSpPr txBox="1"/>
          <p:nvPr/>
        </p:nvSpPr>
        <p:spPr>
          <a:xfrm>
            <a:off x="9093839" y="1615932"/>
            <a:ext cx="2782249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SSO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로그인 버튼을 누르면 로그인 페이지로 이동합니다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페이지에서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@ob.co.kr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계정 아이디를 입력 후 다음을 누릅니다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ko-KR" sz="14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/>
            </a:endParaRPr>
          </a:p>
          <a:p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암호를 입력 후 로그인을 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누릅니다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400" dirty="0">
              <a:solidFill>
                <a:srgbClr val="01010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/>
            </a:endParaRPr>
          </a:p>
          <a:p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D3467143-0B95-C824-299A-AC7BCE2057D9}"/>
              </a:ext>
            </a:extLst>
          </p:cNvPr>
          <p:cNvSpPr txBox="1">
            <a:spLocks/>
          </p:cNvSpPr>
          <p:nvPr/>
        </p:nvSpPr>
        <p:spPr>
          <a:xfrm>
            <a:off x="565808" y="726039"/>
            <a:ext cx="7612034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altLang="ko-KR" sz="2400">
                <a:solidFill>
                  <a:schemeClr val="tx1"/>
                </a:solidFill>
                <a:latin typeface="Malgun Gothic"/>
                <a:ea typeface="맑은 고딕"/>
                <a:cs typeface="Calibri"/>
              </a:rPr>
              <a:t>2. SSO </a:t>
            </a:r>
            <a:r>
              <a:rPr lang="ko-KR" altLang="en-US" sz="2400">
                <a:solidFill>
                  <a:schemeClr val="tx1"/>
                </a:solidFill>
                <a:latin typeface="Malgun Gothic"/>
                <a:ea typeface="맑은 고딕"/>
                <a:cs typeface="Calibri"/>
              </a:rPr>
              <a:t>로그인</a:t>
            </a:r>
            <a:endParaRPr lang="en-US" altLang="ko-KR" sz="2400">
              <a:solidFill>
                <a:schemeClr val="tx1"/>
              </a:solidFill>
              <a:latin typeface="Malgun Gothic"/>
              <a:ea typeface="Malgun Gothic"/>
              <a:cs typeface="Calibri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98CCE37-A615-1175-1BDB-5C1CD9418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62" y="1631402"/>
            <a:ext cx="3098987" cy="28730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E9519A-FA76-74F1-DE6D-1624A34EF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06" y="1239501"/>
            <a:ext cx="285258" cy="3468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E143DC-AC3B-15BC-D838-C67BD804B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184" y="1239502"/>
            <a:ext cx="281198" cy="3405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8030B8-AE7F-D7AB-6A40-C7CC782AC684}"/>
              </a:ext>
            </a:extLst>
          </p:cNvPr>
          <p:cNvSpPr/>
          <p:nvPr/>
        </p:nvSpPr>
        <p:spPr>
          <a:xfrm>
            <a:off x="4788416" y="1611847"/>
            <a:ext cx="2906935" cy="29428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231D96-BBDC-324B-22EF-8BA6B67F514B}"/>
              </a:ext>
            </a:extLst>
          </p:cNvPr>
          <p:cNvSpPr/>
          <p:nvPr/>
        </p:nvSpPr>
        <p:spPr>
          <a:xfrm>
            <a:off x="576563" y="1631402"/>
            <a:ext cx="3098986" cy="28730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83DD35E1-86C8-4A3C-6ACC-BF4C27036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184" y="1616742"/>
            <a:ext cx="2891940" cy="293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3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DD671-9611-048E-AA33-0B515A33F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w8QEBUQEBIQDxUQFA8PEBQWDxAQFBAQFBUXFhYRFBUYHCggGRomHRUWITEhJSksLy4uFx8zODMsNygtLisBCgoKDg0OFxAQGiwmHyQsLCwsLSwsLCwsLCwsLCwsLCwsLC8sLywsLCwsLDUsLCwtLCwsLCwsLCwsLCwsLCwsLP/AABEIANMA7wMBEQACEQEDEQH/xAAcAAACAwEBAQEAAAAAAAAAAAAABAMFBgIHAQj/xABGEAACAgACBQgHBQYFAgcAAAABAgADBBEFEiExgQYTIkFRcZGhBzJSYXKCsUJiksHRFDNTouHwI0NzwvE0shUWY4OTo9L/xAAbAQEAAwEBAQEAAAAAAAAAAAAAAQIDBAUGB//EADMRAAIBAgQDBgYCAgMBAAAAAAABAgMRBBIhMQVBURNhcYGRoSIyscHR8FLhFEIzgvEV/9oADAMBAAIRAxEAPwD3GAEAIAQAgBACAEAIAQDiy5F9ZlXvIH1kNpbllFvZEB0lhxvupH/up+sr2kOq9S/Y1P4v0ZJXiq29V0budT9JKknsyjhJbpk0sVCAEAIAQAgBACAEAIAQAgBACAEAIAQAgBACAEAIAQD4zADM7AN53ZQSk3ojP6X5aYDDbGtDt7KdI+P6TnniqcOdzvocMxFXlZd5jNKelZtooqC+9jme/wDsTkljZP5V+/vcetR4HFfO7/v7zMtj+XOPu33Mo7FzUeGeXlOeVapLdno0+G0IbR/f3vKizSl7b7LPx6v/AG5TK7OlUILkRjFW+2//AMj/AKxd9S3ZQ6fQmr0hcN1lnFy3k2ci7KujB8i60bywxlOWVjEDqzIHgOj5S8a9SOzOSrw6jU3X79fc2mhfSQrZLiFy+8MlP/5P8s66eP5TR5OI4K1rTf79fqbrAaRpvXWqcN1kbiO8T0IVIzXws8WrRnTdpIalzIIAQAgBACAEAIAQAgBACAEAIAQAgBACAEAIB5V6YtNOtlWHrdlCobLACRrM7ZKDl2BGPzTz8ZK7UT6TgdBOMqjW7t6f+nl5dm3nw2ThskfR2SOkrkNi5Mtcq2RclWuVbIuSCqVuRc6FUi5FzrmouLgK5FxcsdF6Vuw7BkYjL3nL+nCWjOUHeLMK1CnVVpI9T5JcrhiyKnU65z2gbDkCTn1dW/yE9XC4ztHlktT5nH8N7BOcXoayegeSEAIAQAgBACAEAIAQAgBACAEAIAQAgBACAfnnlvj/ANpxt1meYNjBfgToKR3hc+M8atPNNs+54fR7KhGPd7vVlKiTBs7bk6VyjZFydKpRsrcnWqVbIuSrVK5iLnYqlcxFzrmozEXDmozC5yapOYm5teQFRqztAGYGrtG/WOZ8lHjPW4bDefkfP8braRp+fob67SyJULGDbWFYUZEs57PdvPAz0K1aNKOaR883Y60XpWnErrVMDl6y7mU+8StHEQrK8X5BST2HpuSEAIAQAgBACAEAIAQAgBACAEAIAQCr5T4/9nwd1wORWtgn+o3RT+YiZVp5INnTg6Xa14Q79fDdn54cZsfds8J4bZ93HYlrrlGw2M11yjZVsYSqZtlbk6VSjkVcidaZVyKOZIKZTMVznXMyMxGcDTGYZz4MPmcu3ZLKVyc5vdA4bUoX7+b8Du8gJ9Rg4ZKMe/U+U4jV7TES7tPT+yXlLdqBUH+TU9p/1bOgnEZsZx8TqWtHpr+DzZsxVNj1sHRmRhuYHLxniwqOLumYbGr0Ty4K5Lilz6ucQfVf0nr0OJPaovM1jV6mvwGk6LxnVYj+4HaO8b56lOtCovhZqmnsNzUkIAQAgHwnLfAKHS3LPR2Fz5zEIWH2EPOtn2ZLnlxymUq0FzKOpFbsw+mfSva/RwVATPYLLjmeCKcs+J7pjLEPkjKVfoavkXpHFWu6XvzoRFLHVAIsJy2ZdRyfwlcLUnOUrvQ0pyb3NZO00CAEAIAQAgGC9LekNSiugHbYxtb4axsH4mB+WcGOnaKj+6Ht8Eo5qkp9NPX+keTVpPKbPqWNV1zNsq2NV1zNsq2NV1TNyMnIZSqZORm5E61SjkZuRIKpXMVzHfNSMxGYOak5hmOsNhizhRvYhR3scvznRhoOpUUSJ1FCLk+Sueh4OgayqNwyHAf8T7JK2h8i227szGnsRzjWN/EtIH+nUNReBOZnzeOqZ5vx+hhNlG9c4LGZA9cJ2IFypU5qSp7QSDNYzaIHsPymx9Xq3sw7HAf6zsp4yrHaX3LKckNr6Qceu9aG70YfQzqjj6ncT20iO30kY7qrw4+Vz/ul/wDNqPoO2ZVYzl/pR91q1j7tSDzIJj/JqPmVdaRnNI6Wxd/76+633NYxH4d0jM5b6mbm3uyuAyklB/QlWviEz2hDzh7k2/XLxkSehMVdnq3Ji11pLA6vOsTmN+S9EDPv1jxnZhIZad+up3QWhtcAzGtS20kZ8OrynUXGIAQAgBACAeMekzH89jnUHZUEpHDpMfxNlwni4yeaq+7Q+v4RSyYdPrr9l7GYqScTZ6bY5UkybKtjlVcykzGUhuuuZNmLkMpXM3IzchhKpm5GbkSCuVzFcx0K5FyuYDXGYnMWGgMNrXg9SBn4+qB5k8J7nBqeao59Dkx9TLQt1dvuam67mabbutEIX4zsHmR4z6CtPJTcjwHsZDFV5ZJ/DVU4728yZ8xU1ZixR65nYqQOkq0BexJXYgVtrmkWVFLUm0WQKWJNUyopYs2TIFbFmqZBAwmiILrk7UdV3AzLFaV959Yj/tlZK7SRpTR6tgcLqqlQ6gqflnPXirJI7UrGvVQBkOrYJJJ9gBACAEAixeIWqt7G2LWrO3cozP0kSkoptl6cHOSit27H57xtzWWM7es5Z2+JzrH6z5uUm3dn3lOKhFJbLT0O6kmTZZjtKTGTMpMeqSYyZhJjdVcybMZMaSuZNmTkTrXKNmbkSrXK3KuR1zci5XMBri4uXXJqjJGs9ttUfCmz6lvCfZcJpZKF+v2PO4lO84w6L3f9WGtPvktNPtubn+Coa2R46s14hO0FHr9jzJGdsBJJPXmT3zwmZELpK2IIHSVaAvYkq0QK2pI2KidqTSLIE7Um8WVFLVmsWQKWrNosgVcTVMg2XJTB5vQnsKcQ/edo/wBgm1COapc3orY9N0NVnZn7AJ4nYPznpHUX0AIAQAgBAMv6RsdzWBZAcjey1D4fWbyUjjOPHTy0muuh6fCaWfEJ/wAVf7I8bTac+2eIz6/YdpWYyZRsfpSYSZzyY7UkxkzCTHK0mTZjJjVaTJsybJ1SUbM2yUJK3K3OtSRcrcjxHRUma0Y5ppI0p6yRrNHYXUrSvrAUH4vtHxzn6DSh2cIw6I8OtU7SpKXVlPpe3XxNhG6pUw6956b/AJCeRjp5qjXTQ5pbleyTgsVIXWVsQQusq0BaxJVoqK2LKMgUtWTFkCVyzaLKiVqzeLIFLVmsWVIaMPzlip7TAHu6z4ZzZMg9D5IVa3O3+03Np8K7dnivhPQwsLRbOykuZ6BoSrKst7R8hs/WdRqWMAIAQAgBAPLvSvj9a5KQdlSFj8dh/JVH4p5HEJ3mo9PufTcEpWpyn1fsv7Zh6RPNke2x+hZjJmcmWFKznkc0mPVLMmmYyuNVle0eImTT6GTjLoN1CYswkToso2ZtkyrK3KNnQWRci4UU85fXX1a2u3wr0vyy4z1+DUe0xCfTX0/uxMp5KM5eS8zW6wQM7bAisx7gMzPtZNJNs8QyOGzKB232l7m73Of0ynzc5OTuzMGWUIInWVZAu6yrIF7FlWQK2LKMgUtWUIYlcs1iyojcs3iyonaJtEg70eNXXt/hoQPjfojyzm8Fd2Edz0vQGE5rD115bdUE/E20jzynsU1aKR2xVkbiivVUL2ACXLEkAIAQAgBAPCOUWJbFYq21QWD2MQerUXopt3eqBPnK9VSnKT5s+5wlLsqMIdF77v3IMHhC51UDWt7Nal8u87hMYwnUdoRubVJxpq9RqK73Y0GD5M4xvsV0j7767fhXZOqHDKsvmdjzKvFsJDa8vBWXv+C3o5HN/mYl+6utE8znOqPCaa+ZnFPjn8KS823+ByvkbhvtWYp++8j6ATaPDaC5HO+NYh7KK/6/k6bkVhTufEr7xeT9QYfDqD5BcbxC3UX/ANRe3kQ4204qwHssRW/mXIzCpwmnLZnRDjielSkn4O31uJXYLSeG2tWMSg+1Wdc5fDsbyM8vEcFktYr0/B0xr4DEaKWR9+n9fQl0bpqm7o56jbirbNvZn2+45GeJWwtSnuilfBVaSzbrqi21ZyHCN8nKda2y3qUCpe87W+i+M+w4BRy05Tfh92Z46WWnCHm/t9x3lNYVwxrHrXulI+Y7fIGerjJ5aTXXQ8qWxVso3DcNg7hsE8RlSJlkAhYSpBBYJVkC9glWQK2iUZAnaJRlRK4S0WVYjcJvEhiVom8So/orCc41FP8AGtNj/wCnX/w07sLG7L01dnqui6ta0fd6R4bvPKeqdho4AQAgBACAcuoIIO4gg9xh6kp2d0Y7E8jcHUQzB7iWOqrt0EUdQVcgd435zipcPowd7X8T1KnGMTKOWLUfDd+f4H6KAq9FVRR7gijjuE7Yx5JHlzm5PNJ+ovbprBV+viKyeyvO492a7PObRw9R8jCWIprmQ/8AmvBj1Uvs4Ko+uc0WEnzaMnjIckyavlVV1YduLD9I/wAbvI/zF/Ecp5SUnfU68FMq8O+pKxkeaZYUaTw77iF7xq+e6ZulJcjWOIpy5jgrU7R5HOZmxUaa5M4bFDOxMn6rF6Fg4/aHuOYmFbD06q+JeZ2YXH18M/genR6r98DLX6Mx+BOWRxtJ2Kyg85X2ay7T4ZjunzuN4NZ5oe34PYjXwmLV38E/Z/vr4mw5P4Q14dQwIZs7GBGRBY7AfeBqjhPewVF0qEYvfn5ni4yop1m1stF5Fdp2zXxVdfVRW1p+N+io8ATOXHzvJR6HE9yAieeCNhIIIHEqQQWCVZAvYJVkCtolGQJ2iUZAncJESrELhN4lRKxczkOvYO+dESpqeSWG1sVY/wBnDomHT4j6x8j4z2MLC0TopI9G0FVsZ+06o4bT9fKdhuWsAIAQAgBAKHlTyrw2jlU3Cx2sz1ERdYtlltJOQA29Z7s5vRoSqvQyq1o09zz/AEp6QsbiNlVdWFTqJAts782GQ/DxndDB04/Nr9Dhni5vbT6lHbdbcda+2y4/ecsB3A7uE3SUflVjllNyeruOYepR1SjZKLGgTNl0WFAlGaIsKBM2XQ4iCVuy2RMcw1jJ6rEe7q8JR2e5aKcflZcYbHZ7G2e8bplKHQ6I1f5DgmZsfYBg8LpemzF4lC4Fot1NU9EhEGSjIzwcQ5Oo21zMsybZZNMCxE0ggheQCB5VkC1koyorbKMgUtlGQJXSEVYjdN4lSPBJnYD1Jm5+Xd55Topq7IW5teSGF5vChjvuZ7m4nIeQB4z36KtBHXTVkb3BValar7sz3naZqXJ4AQAgBACAePekbHc7jWUHZUFpHDpN5sRwnq4WNqfieZipXn4GarnScjG6ZVkIfpmbLosKJRl0WFEozRD9EzZdD1cozRDCSpZE6GVJHMBiWazmxuCl2PHIAdnWeErJaXNKbd7FpMjcouUfJTC47JrAa7V/d31nUtT3Z/aHuOYmdSnGatJFJQUjJYivSejtl6HHUDdfUp5xB/6lW8d4zE8yrgpR1gZ/FHfUd0bpjD4ldamxX7QDtHeN44zhknHdFlJPYYeUJIHkMgWslGVFbZRkClsoyBOxSdwJ7tshFSsxuJpr/eWKp9kHXbwG7jlOunRnLZEDmiNH4u8/4OHNVbZBrrjqErn9hN58++ejSwVTdsvGDfI9I0fhQClY3Lqr8qj9BPWStodJpZICAEAIAQCLFXitGsbcis7dyjM/SSld2IbsrngGkcQbLWdt7Fnb4mOZ+s9yKsrHjzd3c4rMkzY3SZVlR+kyjLofpMzZdD9BlGXQ/S0ozRD1RmbLoZQypZEymQWHtApmHs9tsh8KbB560pU5I1pLRs70piG10qUldfWZiN4VctnuzJ8p4/EK8oyhTg7Zr38Ed9CCs5tbHdOOI2Wfik0sdbSp6kSpJ6xHkYEZg5z0IyUldMwaa3KLTPI/AYpucerm7d4uqY02g9pZfW45ys6cZbozlTiylt5IY+r/AKbHLcvUmKoDf/bXkfKck8BB7Fezktn6ituE0snrYLD3++rG6mfCxZhLh75Mi0+nuJ2f+Idei7x3YzCkeMyfDplfi/j9CH9l0o+7R2p77MbRl4LtkrhsubFpPkdLyb0tZ6zYHDD3c7e4/ENWax4ZHmT2cn0J6+QIf/qsXiL+1UC0Vn5RnOqGDpw5FlS6sutF8m8HhsuYoRWG5sjY/wCJszOmMIx2RdRS2LmvAu23YB2kyxYewmCWs55kndn+ggDUAIAQAgBAM16QMbzWCZc8jcy1Du9ZvJSOM6MNG9RdxhiJWh4nipfMk9pnrnmMnQyCjGajIZUepaUZZD9LTNl0P0tKMuh6lpRmiHanlGXQ0jSpY7ttyUnsBy75CWpNzSYGjm6kT2VAPvbrPjnOaTu2zrirJIqy+vfY/UurSvy7W8yRwnz1efaYqcuUbRX1Z3pZaUV11JGMhlFoRqWU5oSPpKRc6bvTdi91LSSJ00mw9dc/eJ1w4nKOlSPoUdBP5WTppOk/a1e8GdkOI4eX+1vEzeHmuRL+1Un7afiAm6xFJ7SXqV7KfRnDXU/xEHzrJ7el/JeqI7KfR+gvbjcOu+1eG36TKWOw8d5r1LrD1XtFiN+m8Ku7nLO5cvrlOOpxrDR2bfgvybxwNV72RX4jT1h/dUKvvsYt5bJ59Xj7f/HFLx1+n5OqHDof7Sv4FViMTiLTlZcwB3qnQXLhvnnS4hiMRJRcnr5fQ7YUaVJXjFeepp+SGHFdBO0B3JUEnIdWYB6yc59Nw2DjTb7zxcVUc56l/PROUIAQAgBACAeZelnSHTSkH92hY/FYcvILnxno4KOjZxYqWqR5yhnecTGEMgqxmsypRjlLSrJQ9S0oy6HqXlGXQ7U8o0XTHKrJRoumN12SjRZMawac5bWnVra7dydL6gDjKydotmkFeSNRiLQiM53IrMe4DOcVSahBzeyVztjHM0kUWCUisa3rNm7fExzM+aoXyZnu7t+Z3VfmsuWhMTNTM5JlWybHBMylIskRuAd4E55WNE2QtSvZ9ZzSsaKTImoTs8zMJMupM4NKeyJhKTLpsjfIbtky3NEKWmXRtFCljHblv3DjO/BQvO/QpiJWhbqaemvVRU36oC8evzn29CGSnGJ89OWaTZo6lyUA7cgBNSp1ACAEAIAQDwXltpDn8U7g5hnYj4F6CeQntYeGWCR5lWWaTZSIZsYsnQyCrGKzIKMZqaVZA7S8o0WTHanlGi6Y5VZKtF0xuuyUaLJjVdsq0WTL/kvXmz2H7IFa956Tf7Zz1nsjqw63ZYaef/DFY32uqfKOk3kMuM8Xi1S1DIt5NL8+x6WFj8ebpqKFp5eZcjTc+FpVyFj4TKORaxwTMpSLJHBMxlIskcEzCUi6RwxnPJl0iNjMJM0SFbWhGsUJ2tLo2ij7gK9e1B2HXPcu76ec93hdHM13v2Rw46dtOhqsEmtYPd0jw/sT608Uu4AQAgBACAVvKPGcxhbbM8iEKr8bdFfMiaUo5ppFKjtFs/PePt1rG7AdUcNn6z3IrQ81nCGSUZOhkFWMIZBVk6NKlGNVPKtBDlVkq0XTG67JRosmNV2yrRZMZrslWiyZudAVamHTtfOw/NtHlqjhOCo7yZ6VKNooh0lZrX5dVKfz2H9APGfN8Tq5sQo8oq/m9PoelQjam31f0IdacGctY+a0q5k2PhaUcibHJMzciyRwTMpSLJHBMwlIukcEzCUi6RBY8qjSKFbWl0jWKFLGl0jZFloGvpO/Zkg+p/KfX8LpW16Kx4OMndmo0TX6zfKPqfynsnEWMAIAQAgBAMR6UtIc3QlfaWtPcgyA4lvKdeEheTZz4h6JHioM9c4iVTIKkyNIKsnRpBVk6NIKsnR5BUZrslWgmNV2yrRZMZS2VsWTLDRlZtsVB9ohe7M5E8BmeEzqPLFs2pLNJI9Nqy3bgPICeYeqZ9LdbWs/iuzj4BsTyAnxdetnnOf8m/RaI9TLlSj0R9zmOcWDORnJsfCZVyJsckzNyJsckzJyLJHBMylIukRO8oXSFrHlkjVIVseXSNUhfW259m2dOGhmqIitLLTbNDomrUpXtbpnj/TKfa4KGWku/U+crSvM0+Cr1a1HuzPeds6zIngBACAEAIB436VdI6+IZAdi6tQ7k6TfzHKerg4Wjc4q8ryMBO0wJ6qnO5T4bPGQ2ijklzO9i+syD5hI3M3URIlq9R1u5WP5QyLt7I6OKVd5y7wR9RFrkNvmiarFIdxB4g/SQ0VuNV2dhlbAYSyRYDCWytibmt5D0a1hsP2ATxPRHlrzjxUrKx34ON25Gyx9xSh2G9hza/E/Rz88+E8XH1uyw85Le1l4vQ9WhDNUSKk5DJRuUBRwnxdSVnlXLT0/s9LfU+a0pnFg1pGcWPhaVcybHJMo5FrHJaZuRZIieyRYuoi9jyyRokLWPLpGiQtY8skapHylNYhfbYLw/sz0sBTcm35HJjZ2SXmbDD16zKo3ZgcB/SfaRiopJHzzd3c0EkgIAQAgBAOLX1VLZE5AnIbSchuEIHg2l8NZisQ2qtt7KTrrWhIV3Osdew9Fd4nswkqcNXbxPLbnN/Ch7R/IrEttc04UdgHP2cT6o4EzGeMgtrv2RpHCTl8zL3DcisGu23ncQfv2ED8K5Cc0sZUe1l4G8cJTjyLrA6Ew6fucPUPetK58TlnMZVZy3bN1CMdkW9WAt6kI8BMyxKdHWHeoPeQYBXY3knhrf3uFpY+0ERW/EuRmsa1SO0mZypQlujM6T9HKb8NbZQepbM7E7gfWHiZ0wx0l86uc08FF/LoZLSWAxWDOWJrIXPIWqdas/MN3ccjO2nUhU+V+RxVKM6e6Oars922WaMj1Hkhhubw+fW58l6P1DHjPJxErzPYw0ctNFnpd9tVfZrXtwGSjzPhPm+N1rKEPGT8tvc9TCR+aXl6lbrT5DO+Z32DWjMLHzWkZhY+F5F2TY4ayLFlEieyTYuokD2SyRdRIHslkjRRF3eWSNEiB3lkjRIstC1Z2g/w1z+Y/8+U+j4VR+KPdqeHj6l2/Q12iK83LeyMuJn0R5RbQAgBACAEAIAhpTCs6gIB6xYjYMz2/WALUaG9tuC/qYA/TgKl3KD7z0vrAGQIAQAgBAAiAK4jAVuCCoyYZEZAgjsKnYRCdgYTS3o6RbVtwrcwAwLpkXryzzzUb17t3dO2GMko2mrnJPCRbvHQ1eAoChKxuUKveAN8427u51JWViu0riM7LG+8KV+FNrfzEz4vi9bPWqeUV5av3PYwtO0I+vqIc7PFsdeU+87FhlPhtiwynBtk2JynDWSbFlEiayTYuokL2S1i6iQu8tYukQu8mxdIjr2sB493XNIRzSSJm8sGzR6DToM/tt5D+zPsOHU7QcvL0PlsTK8kjWaKryrz9olvyE9E5hyAEAIAQAgBACAEAIAQAgBACAEAIAQCNaVB1gMjAMRp7AYnDsXP+LVmSCo2pntOuv5ifJ43hNSF5JuS1d+evVfj0PYw+KhLTZiFOJDDNTnPElTcdzvTTJOdlbE5T5zsWJynJsixOU4NkmxbKRtZJsWSImslrFkiJnk2LpETNLWLJE+GqbJm7Bll17esDh5zqwsVmu+Rx4yqsmVGrwdOSog35KOJ/rPsqEMlOMT5mpK8myfFabtruFSKgRQ3rBgegLswW3DPmDl7mzybIibFDSqcxnAPsAIAQAgBACAEAIAQAgBACAEAIAQAgHFtYYZGAZrSvJZGJevOtvaTZ+Jdx4TgxPDqNa7tZ933R1UsXOGm67ygvwGJr9ZBevtIcm4r/AEng4jgtaGsNV3fj/wBPQpY6D528RP8AaKycixrPWrqVI4zyZ0akHaUf3zO6NVNX+hIK2PqlG7rEPlnM723v6F1UgfDRZ7DeEZo9SyqQ6kbUv1jLvIH1Mutdie1p9SFgB6zoPm1j5S6hJ8h28eVzmvVY5ILLT91SBx65vSwtSp8qv4K5lPFZd7LxHqNE4hupKB7zrN5f0np0eDVZfPp7+yOCrxCPVv2RY4XQlSHWYta3ax2eA/POevQ4bRpa2u+/8Hn1cZUnpsjQaJoLWBsjkuZzy2E9Q/vsnoHKWtmCqZtcopJKk9jFfVLDcSOondAGIAQAgBACAEAIAQAgBACAEAIAQAgBACAEAIBFdhkfeNvbuMAr8VocOMjquOx1BkSipKzVyVJrZlRiOTFJ30D5WYeSmcssDh5bwXlp9DdYqsv9hN+TGHH+XYPmb85n/wDMw38fd/kv/m1uvsC8ncKP8tj87/kZK4bhl/r7v8kPGVuvshqnQ9Q9WgH5C31m0MLRh8sF6GUq9SW8mP14C07AmqOCjwnQZDFeiG+0wHcM/MwBynR9S9Wse07fLdAG4AQAgBACAEAIAQAgBACAEAIAQAgBACAEAIAQAgBACAEAIAQAgBACAEAIAQAgBACAEAIB/9k=">
            <a:extLst>
              <a:ext uri="{FF2B5EF4-FFF2-40B4-BE49-F238E27FC236}">
                <a16:creationId xmlns:a16="http://schemas.microsoft.com/office/drawing/2014/main" id="{98C9DD10-CB70-5E24-1739-5F46BD4915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603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ea"/>
              <a:ea typeface="+mj-ea"/>
            </a:endParaRPr>
          </a:p>
        </p:txBody>
      </p:sp>
      <p:sp>
        <p:nvSpPr>
          <p:cNvPr id="5" name="AutoShape 4" descr="https://diymediahome.org/wp-content/uploads/Windows_7_logo.png">
            <a:extLst>
              <a:ext uri="{FF2B5EF4-FFF2-40B4-BE49-F238E27FC236}">
                <a16:creationId xmlns:a16="http://schemas.microsoft.com/office/drawing/2014/main" id="{67308701-D63D-FD94-DFAD-F113ED6DA7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603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ea"/>
              <a:ea typeface="+mj-ea"/>
            </a:endParaRPr>
          </a:p>
        </p:txBody>
      </p:sp>
      <p:sp>
        <p:nvSpPr>
          <p:cNvPr id="6" name="AutoShape 6" descr="https://diymediahome.org/wp-content/uploads/Windows_7_logo.png">
            <a:extLst>
              <a:ext uri="{FF2B5EF4-FFF2-40B4-BE49-F238E27FC236}">
                <a16:creationId xmlns:a16="http://schemas.microsoft.com/office/drawing/2014/main" id="{EFA24A67-6D15-A79E-C625-0C82AE830D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603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ea"/>
              <a:ea typeface="+mj-ea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487D5F01-7F68-ADDA-248D-6BA82F5CB1A2}"/>
              </a:ext>
            </a:extLst>
          </p:cNvPr>
          <p:cNvCxnSpPr>
            <a:cxnSpLocks/>
          </p:cNvCxnSpPr>
          <p:nvPr/>
        </p:nvCxnSpPr>
        <p:spPr>
          <a:xfrm>
            <a:off x="9048481" y="976819"/>
            <a:ext cx="0" cy="5261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B147437-D9A1-140E-044F-2AA35C36CE24}"/>
              </a:ext>
            </a:extLst>
          </p:cNvPr>
          <p:cNvSpPr txBox="1"/>
          <p:nvPr/>
        </p:nvSpPr>
        <p:spPr>
          <a:xfrm>
            <a:off x="9093839" y="1615932"/>
            <a:ext cx="278224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400">
                <a:latin typeface="맑은 고딕" panose="020B0503020000020004" pitchFamily="50" charset="-127"/>
                <a:ea typeface="맑은 고딕" panose="020B0503020000020004" pitchFamily="50" charset="-127"/>
              </a:rPr>
              <a:t>예를 누릅니다</a:t>
            </a:r>
            <a:r>
              <a:rPr lang="en-US" altLang="ko-KR" sz="14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br>
              <a:rPr lang="en-US" altLang="ko-KR" sz="140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400">
                <a:latin typeface="맑은 고딕" panose="020B0503020000020004" pitchFamily="50" charset="-127"/>
                <a:ea typeface="맑은 고딕" panose="020B0503020000020004" pitchFamily="50" charset="-127"/>
              </a:rPr>
              <a:t>다시 표시하지 않음 체크 유무와 상관없이 정상적으로 로그인 처리됩니다</a:t>
            </a:r>
            <a:r>
              <a:rPr lang="en-US" altLang="ko-KR" sz="14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4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400">
              <a:solidFill>
                <a:srgbClr val="01010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/>
            </a:endParaRPr>
          </a:p>
          <a:p>
            <a:endParaRPr lang="ko-KR" altLang="en-US" sz="14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9CC7E051-76D7-32B4-509A-1522A2D02637}"/>
              </a:ext>
            </a:extLst>
          </p:cNvPr>
          <p:cNvSpPr txBox="1">
            <a:spLocks/>
          </p:cNvSpPr>
          <p:nvPr/>
        </p:nvSpPr>
        <p:spPr>
          <a:xfrm>
            <a:off x="565808" y="726039"/>
            <a:ext cx="7612034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altLang="ko-KR" sz="2400">
                <a:solidFill>
                  <a:schemeClr val="tx1"/>
                </a:solidFill>
                <a:latin typeface="Malgun Gothic"/>
                <a:ea typeface="맑은 고딕"/>
                <a:cs typeface="Calibri"/>
              </a:rPr>
              <a:t>2-1. SSO </a:t>
            </a:r>
            <a:r>
              <a:rPr lang="ko-KR" altLang="en-US" sz="2400">
                <a:solidFill>
                  <a:schemeClr val="tx1"/>
                </a:solidFill>
                <a:latin typeface="Malgun Gothic"/>
                <a:ea typeface="맑은 고딕"/>
                <a:cs typeface="Calibri"/>
              </a:rPr>
              <a:t>로그인</a:t>
            </a:r>
            <a:endParaRPr lang="en-US" altLang="ko-KR" sz="2400">
              <a:solidFill>
                <a:schemeClr val="tx1"/>
              </a:solidFill>
              <a:latin typeface="Malgun Gothic"/>
              <a:ea typeface="Malgun Gothic"/>
              <a:cs typeface="Calibri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DB96A7B-832C-7E3C-0AAF-07B775A20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15" y="1658739"/>
            <a:ext cx="3592284" cy="36648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312BE3-681A-1562-52C7-1CC78F037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358" y="1160021"/>
            <a:ext cx="356961" cy="4340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86B5E5D-A884-0274-D461-75476A1231EB}"/>
              </a:ext>
            </a:extLst>
          </p:cNvPr>
          <p:cNvSpPr/>
          <p:nvPr/>
        </p:nvSpPr>
        <p:spPr>
          <a:xfrm>
            <a:off x="2503715" y="1581092"/>
            <a:ext cx="3592284" cy="37425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0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5A3D0-A2FD-1DCC-482D-BA066399E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w8QEBUQEBIQDxUQFA8PEBQWDxAQFBAQFBUXFhYRFBUYHCggGRomHRUWITEhJSksLy4uFx8zODMsNygtLisBCgoKDg0OFxAQGiwmHyQsLCwsLSwsLCwsLCwsLCwsLCwsLC8sLywsLCwsLDUsLCwtLCwsLCwsLCwsLCwsLCwsLP/AABEIANMA7wMBEQACEQEDEQH/xAAcAAACAwEBAQEAAAAAAAAAAAAABAMFBgIHAQj/xABGEAACAgACBQgHBQYFAgcAAAABAgADBBEFEiExgQYTIkFRcZGhBzJSYXKCsUJiksHRFDNTouHwI0NzwvE0shUWY4OTo9L/xAAbAQEAAwEBAQEAAAAAAAAAAAAAAQIDBAUGB//EADMRAAIBAgQDBgYCAgMBAAAAAAABAgMRBBIhMQVBURNhcYGRoSIyscHR8FLhFEIzgvEV/9oADAMBAAIRAxEAPwD3GAEAIAQAgBACAEAIAQDiy5F9ZlXvIH1kNpbllFvZEB0lhxvupH/up+sr2kOq9S/Y1P4v0ZJXiq29V0budT9JKknsyjhJbpk0sVCAEAIAQAgBACAEAIAQAgBACAEAIAQAgBACAEAIAQD4zADM7AN53ZQSk3ojP6X5aYDDbGtDt7KdI+P6TnniqcOdzvocMxFXlZd5jNKelZtooqC+9jme/wDsTkljZP5V+/vcetR4HFfO7/v7zMtj+XOPu33Mo7FzUeGeXlOeVapLdno0+G0IbR/f3vKizSl7b7LPx6v/AG5TK7OlUILkRjFW+2//AMj/AKxd9S3ZQ6fQmr0hcN1lnFy3k2ci7KujB8i60bywxlOWVjEDqzIHgOj5S8a9SOzOSrw6jU3X79fc2mhfSQrZLiFy+8MlP/5P8s66eP5TR5OI4K1rTf79fqbrAaRpvXWqcN1kbiO8T0IVIzXws8WrRnTdpIalzIIAQAgBACAEAIAQAgBACAEAIAQAgBACAEAIB5V6YtNOtlWHrdlCobLACRrM7ZKDl2BGPzTz8ZK7UT6TgdBOMqjW7t6f+nl5dm3nw2ThskfR2SOkrkNi5Mtcq2RclWuVbIuSCqVuRc6FUi5FzrmouLgK5FxcsdF6Vuw7BkYjL3nL+nCWjOUHeLMK1CnVVpI9T5JcrhiyKnU65z2gbDkCTn1dW/yE9XC4ztHlktT5nH8N7BOcXoayegeSEAIAQAgBACAEAIAQAgBACAEAIAQAgBACAfnnlvj/ANpxt1meYNjBfgToKR3hc+M8atPNNs+54fR7KhGPd7vVlKiTBs7bk6VyjZFydKpRsrcnWqVbIuSrVK5iLnYqlcxFzrmozEXDmozC5yapOYm5teQFRqztAGYGrtG/WOZ8lHjPW4bDefkfP8braRp+fob67SyJULGDbWFYUZEs57PdvPAz0K1aNKOaR883Y60XpWnErrVMDl6y7mU+8StHEQrK8X5BST2HpuSEAIAQAgBACAEAIAQAgBACAEAIAQCr5T4/9nwd1wORWtgn+o3RT+YiZVp5INnTg6Xa14Q79fDdn54cZsfds8J4bZ93HYlrrlGw2M11yjZVsYSqZtlbk6VSjkVcidaZVyKOZIKZTMVznXMyMxGcDTGYZz4MPmcu3ZLKVyc5vdA4bUoX7+b8Du8gJ9Rg4ZKMe/U+U4jV7TES7tPT+yXlLdqBUH+TU9p/1bOgnEZsZx8TqWtHpr+DzZsxVNj1sHRmRhuYHLxniwqOLumYbGr0Ty4K5Lilz6ucQfVf0nr0OJPaovM1jV6mvwGk6LxnVYj+4HaO8b56lOtCovhZqmnsNzUkIAQAgHwnLfAKHS3LPR2Fz5zEIWH2EPOtn2ZLnlxymUq0FzKOpFbsw+mfSva/RwVATPYLLjmeCKcs+J7pjLEPkjKVfoavkXpHFWu6XvzoRFLHVAIsJy2ZdRyfwlcLUnOUrvQ0pyb3NZO00CAEAIAQAgGC9LekNSiugHbYxtb4axsH4mB+WcGOnaKj+6Ht8Eo5qkp9NPX+keTVpPKbPqWNV1zNsq2NV1zNsq2NV1TNyMnIZSqZORm5E61SjkZuRIKpXMVzHfNSMxGYOak5hmOsNhizhRvYhR3scvznRhoOpUUSJ1FCLk+Sueh4OgayqNwyHAf8T7JK2h8i227szGnsRzjWN/EtIH+nUNReBOZnzeOqZ5vx+hhNlG9c4LGZA9cJ2IFypU5qSp7QSDNYzaIHsPymx9Xq3sw7HAf6zsp4yrHaX3LKckNr6Qceu9aG70YfQzqjj6ncT20iO30kY7qrw4+Vz/ul/wDNqPoO2ZVYzl/pR91q1j7tSDzIJj/JqPmVdaRnNI6Wxd/76+633NYxH4d0jM5b6mbm3uyuAyklB/QlWviEz2hDzh7k2/XLxkSehMVdnq3Ji11pLA6vOsTmN+S9EDPv1jxnZhIZad+up3QWhtcAzGtS20kZ8OrynUXGIAQAgBACAeMekzH89jnUHZUEpHDpMfxNlwni4yeaq+7Q+v4RSyYdPrr9l7GYqScTZ6bY5UkybKtjlVcykzGUhuuuZNmLkMpXM3IzchhKpm5GbkSCuVzFcx0K5FyuYDXGYnMWGgMNrXg9SBn4+qB5k8J7nBqeao59Dkx9TLQt1dvuam67mabbutEIX4zsHmR4z6CtPJTcjwHsZDFV5ZJ/DVU4728yZ8xU1ZixR65nYqQOkq0BexJXYgVtrmkWVFLUm0WQKWJNUyopYs2TIFbFmqZBAwmiILrk7UdV3AzLFaV959Yj/tlZK7SRpTR6tgcLqqlQ6gqflnPXirJI7UrGvVQBkOrYJJJ9gBACAEAixeIWqt7G2LWrO3cozP0kSkoptl6cHOSit27H57xtzWWM7es5Z2+JzrH6z5uUm3dn3lOKhFJbLT0O6kmTZZjtKTGTMpMeqSYyZhJjdVcybMZMaSuZNmTkTrXKNmbkSrXK3KuR1zci5XMBri4uXXJqjJGs9ttUfCmz6lvCfZcJpZKF+v2PO4lO84w6L3f9WGtPvktNPtubn+Coa2R46s14hO0FHr9jzJGdsBJJPXmT3zwmZELpK2IIHSVaAvYkq0QK2pI2KidqTSLIE7Um8WVFLVmsWQKWrNosgVcTVMg2XJTB5vQnsKcQ/edo/wBgm1COapc3orY9N0NVnZn7AJ4nYPznpHUX0AIAQAgBAMv6RsdzWBZAcjey1D4fWbyUjjOPHTy0muuh6fCaWfEJ/wAVf7I8bTac+2eIz6/YdpWYyZRsfpSYSZzyY7UkxkzCTHK0mTZjJjVaTJsybJ1SUbM2yUJK3K3OtSRcrcjxHRUma0Y5ppI0p6yRrNHYXUrSvrAUH4vtHxzn6DSh2cIw6I8OtU7SpKXVlPpe3XxNhG6pUw6956b/AJCeRjp5qjXTQ5pbleyTgsVIXWVsQQusq0BaxJVoqK2LKMgUtWTFkCVyzaLKiVqzeLIFLVmsWVIaMPzlip7TAHu6z4ZzZMg9D5IVa3O3+03Np8K7dnivhPQwsLRbOykuZ6BoSrKst7R8hs/WdRqWMAIAQAgBAPLvSvj9a5KQdlSFj8dh/JVH4p5HEJ3mo9PufTcEpWpyn1fsv7Zh6RPNke2x+hZjJmcmWFKznkc0mPVLMmmYyuNVle0eImTT6GTjLoN1CYswkToso2ZtkyrK3KNnQWRci4UU85fXX1a2u3wr0vyy4z1+DUe0xCfTX0/uxMp5KM5eS8zW6wQM7bAisx7gMzPtZNJNs8QyOGzKB232l7m73Of0ynzc5OTuzMGWUIInWVZAu6yrIF7FlWQK2LKMgUtWUIYlcs1iyojcs3iyonaJtEg70eNXXt/hoQPjfojyzm8Fd2Edz0vQGE5rD115bdUE/E20jzynsU1aKR2xVkbiivVUL2ACXLEkAIAQAgBAPCOUWJbFYq21QWD2MQerUXopt3eqBPnK9VSnKT5s+5wlLsqMIdF77v3IMHhC51UDWt7Nal8u87hMYwnUdoRubVJxpq9RqK73Y0GD5M4xvsV0j7767fhXZOqHDKsvmdjzKvFsJDa8vBWXv+C3o5HN/mYl+6utE8znOqPCaa+ZnFPjn8KS823+ByvkbhvtWYp++8j6ATaPDaC5HO+NYh7KK/6/k6bkVhTufEr7xeT9QYfDqD5BcbxC3UX/ANRe3kQ4204qwHssRW/mXIzCpwmnLZnRDjielSkn4O31uJXYLSeG2tWMSg+1Wdc5fDsbyM8vEcFktYr0/B0xr4DEaKWR9+n9fQl0bpqm7o56jbirbNvZn2+45GeJWwtSnuilfBVaSzbrqi21ZyHCN8nKda2y3qUCpe87W+i+M+w4BRy05Tfh92Z46WWnCHm/t9x3lNYVwxrHrXulI+Y7fIGerjJ5aTXXQ8qWxVso3DcNg7hsE8RlSJlkAhYSpBBYJVkC9glWQK2iUZAnaJRlRK4S0WVYjcJvEhiVom8So/orCc41FP8AGtNj/wCnX/w07sLG7L01dnqui6ta0fd6R4bvPKeqdho4AQAgBACAcuoIIO4gg9xh6kp2d0Y7E8jcHUQzB7iWOqrt0EUdQVcgd435zipcPowd7X8T1KnGMTKOWLUfDd+f4H6KAq9FVRR7gijjuE7Yx5JHlzm5PNJ+ovbprBV+viKyeyvO492a7PObRw9R8jCWIprmQ/8AmvBj1Uvs4Ko+uc0WEnzaMnjIckyavlVV1YduLD9I/wAbvI/zF/Ecp5SUnfU68FMq8O+pKxkeaZYUaTw77iF7xq+e6ZulJcjWOIpy5jgrU7R5HOZmxUaa5M4bFDOxMn6rF6Fg4/aHuOYmFbD06q+JeZ2YXH18M/genR6r98DLX6Mx+BOWRxtJ2Kyg85X2ay7T4ZjunzuN4NZ5oe34PYjXwmLV38E/Z/vr4mw5P4Q14dQwIZs7GBGRBY7AfeBqjhPewVF0qEYvfn5ni4yop1m1stF5Fdp2zXxVdfVRW1p+N+io8ATOXHzvJR6HE9yAieeCNhIIIHEqQQWCVZAvYJVkCtolGQJ2iUZAncJESrELhN4lRKxczkOvYO+dESpqeSWG1sVY/wBnDomHT4j6x8j4z2MLC0TopI9G0FVsZ+06o4bT9fKdhuWsAIAQAgBAKHlTyrw2jlU3Cx2sz1ERdYtlltJOQA29Z7s5vRoSqvQyq1o09zz/AEp6QsbiNlVdWFTqJAts782GQ/DxndDB04/Nr9Dhni5vbT6lHbdbcda+2y4/ecsB3A7uE3SUflVjllNyeruOYepR1SjZKLGgTNl0WFAlGaIsKBM2XQ4iCVuy2RMcw1jJ6rEe7q8JR2e5aKcflZcYbHZ7G2e8bplKHQ6I1f5DgmZsfYBg8LpemzF4lC4Fot1NU9EhEGSjIzwcQ5Oo21zMsybZZNMCxE0ggheQCB5VkC1koyorbKMgUtlGQJXSEVYjdN4lSPBJnYD1Jm5+Xd55Topq7IW5teSGF5vChjvuZ7m4nIeQB4z36KtBHXTVkb3BValar7sz3naZqXJ4AQAgBACAePekbHc7jWUHZUFpHDpN5sRwnq4WNqfieZipXn4GarnScjG6ZVkIfpmbLosKJRl0WFEozRD9EzZdD1cozRDCSpZE6GVJHMBiWazmxuCl2PHIAdnWeErJaXNKbd7FpMjcouUfJTC47JrAa7V/d31nUtT3Z/aHuOYmdSnGatJFJQUjJYivSejtl6HHUDdfUp5xB/6lW8d4zE8yrgpR1gZ/FHfUd0bpjD4ldamxX7QDtHeN44zhknHdFlJPYYeUJIHkMgWslGVFbZRkClsoyBOxSdwJ7tshFSsxuJpr/eWKp9kHXbwG7jlOunRnLZEDmiNH4u8/4OHNVbZBrrjqErn9hN58++ejSwVTdsvGDfI9I0fhQClY3Lqr8qj9BPWStodJpZICAEAIAQCLFXitGsbcis7dyjM/SSld2IbsrngGkcQbLWdt7Fnb4mOZ+s9yKsrHjzd3c4rMkzY3SZVlR+kyjLofpMzZdD9BlGXQ/S0ozRD1RmbLoZQypZEymQWHtApmHs9tsh8KbB560pU5I1pLRs70piG10qUldfWZiN4VctnuzJ8p4/EK8oyhTg7Zr38Ed9CCs5tbHdOOI2Wfik0sdbSp6kSpJ6xHkYEZg5z0IyUldMwaa3KLTPI/AYpucerm7d4uqY02g9pZfW45ys6cZbozlTiylt5IY+r/AKbHLcvUmKoDf/bXkfKck8BB7Fezktn6ituE0snrYLD3++rG6mfCxZhLh75Mi0+nuJ2f+Idei7x3YzCkeMyfDplfi/j9CH9l0o+7R2p77MbRl4LtkrhsubFpPkdLyb0tZ6zYHDD3c7e4/ENWax4ZHmT2cn0J6+QIf/qsXiL+1UC0Vn5RnOqGDpw5FlS6sutF8m8HhsuYoRWG5sjY/wCJszOmMIx2RdRS2LmvAu23YB2kyxYewmCWs55kndn+ggDUAIAQAgBAM16QMbzWCZc8jcy1Du9ZvJSOM6MNG9RdxhiJWh4nipfMk9pnrnmMnQyCjGajIZUepaUZZD9LTNl0P0tKMuh6lpRmiHanlGXQ0jSpY7ttyUnsBy75CWpNzSYGjm6kT2VAPvbrPjnOaTu2zrirJIqy+vfY/UurSvy7W8yRwnz1efaYqcuUbRX1Z3pZaUV11JGMhlFoRqWU5oSPpKRc6bvTdi91LSSJ00mw9dc/eJ1w4nKOlSPoUdBP5WTppOk/a1e8GdkOI4eX+1vEzeHmuRL+1Un7afiAm6xFJ7SXqV7KfRnDXU/xEHzrJ7el/JeqI7KfR+gvbjcOu+1eG36TKWOw8d5r1LrD1XtFiN+m8Ku7nLO5cvrlOOpxrDR2bfgvybxwNV72RX4jT1h/dUKvvsYt5bJ59Xj7f/HFLx1+n5OqHDof7Sv4FViMTiLTlZcwB3qnQXLhvnnS4hiMRJRcnr5fQ7YUaVJXjFeepp+SGHFdBO0B3JUEnIdWYB6yc59Nw2DjTb7zxcVUc56l/PROUIAQAgBACAeZelnSHTSkH92hY/FYcvILnxno4KOjZxYqWqR5yhnecTGEMgqxmsypRjlLSrJQ9S0oy6HqXlGXQ7U8o0XTHKrJRoumN12SjRZMawac5bWnVra7dydL6gDjKydotmkFeSNRiLQiM53IrMe4DOcVSahBzeyVztjHM0kUWCUisa3rNm7fExzM+aoXyZnu7t+Z3VfmsuWhMTNTM5JlWybHBMylIskRuAd4E55WNE2QtSvZ9ZzSsaKTImoTs8zMJMupM4NKeyJhKTLpsjfIbtky3NEKWmXRtFCljHblv3DjO/BQvO/QpiJWhbqaemvVRU36oC8evzn29CGSnGJ89OWaTZo6lyUA7cgBNSp1ACAEAIAQDwXltpDn8U7g5hnYj4F6CeQntYeGWCR5lWWaTZSIZsYsnQyCrGKzIKMZqaVZA7S8o0WTHanlGi6Y5VZKtF0xuuyUaLJjVdsq0WTL/kvXmz2H7IFa956Tf7Zz1nsjqw63ZYaef/DFY32uqfKOk3kMuM8Xi1S1DIt5NL8+x6WFj8ebpqKFp5eZcjTc+FpVyFj4TKORaxwTMpSLJHBMxlIskcEzCUi6RwxnPJl0iNjMJM0SFbWhGsUJ2tLo2ij7gK9e1B2HXPcu76ec93hdHM13v2Rw46dtOhqsEmtYPd0jw/sT608Uu4AQAgBACAVvKPGcxhbbM8iEKr8bdFfMiaUo5ppFKjtFs/PePt1rG7AdUcNn6z3IrQ81nCGSUZOhkFWMIZBVk6NKlGNVPKtBDlVkq0XTG67JRosmNV2yrRZMZrslWiyZudAVamHTtfOw/NtHlqjhOCo7yZ6VKNooh0lZrX5dVKfz2H9APGfN8Tq5sQo8oq/m9PoelQjam31f0IdacGctY+a0q5k2PhaUcibHJMzciyRwTMpSLJHBMwlIukcEzCUi6RBY8qjSKFbWl0jWKFLGl0jZFloGvpO/Zkg+p/KfX8LpW16Kx4OMndmo0TX6zfKPqfynsnEWMAIAQAgBAMR6UtIc3QlfaWtPcgyA4lvKdeEheTZz4h6JHioM9c4iVTIKkyNIKsnRpBVk6NIKsnR5BUZrslWgmNV2yrRZMZS2VsWTLDRlZtsVB9ohe7M5E8BmeEzqPLFs2pLNJI9Nqy3bgPICeYeqZ9LdbWs/iuzj4BsTyAnxdetnnOf8m/RaI9TLlSj0R9zmOcWDORnJsfCZVyJsckzNyJsckzJyLJHBMylIukRO8oXSFrHlkjVIVseXSNUhfW259m2dOGhmqIitLLTbNDomrUpXtbpnj/TKfa4KGWku/U+crSvM0+Cr1a1HuzPeds6zIngBACAEAIB436VdI6+IZAdi6tQ7k6TfzHKerg4Wjc4q8ryMBO0wJ6qnO5T4bPGQ2ijklzO9i+syD5hI3M3URIlq9R1u5WP5QyLt7I6OKVd5y7wR9RFrkNvmiarFIdxB4g/SQ0VuNV2dhlbAYSyRYDCWytibmt5D0a1hsP2ATxPRHlrzjxUrKx34ON25Gyx9xSh2G9hza/E/Rz88+E8XH1uyw85Le1l4vQ9WhDNUSKk5DJRuUBRwnxdSVnlXLT0/s9LfU+a0pnFg1pGcWPhaVcybHJMo5FrHJaZuRZIieyRYuoi9jyyRokLWPLpGiQtY8skapHylNYhfbYLw/sz0sBTcm35HJjZ2SXmbDD16zKo3ZgcB/SfaRiopJHzzd3c0EkgIAQAgBAOLX1VLZE5AnIbSchuEIHg2l8NZisQ2qtt7KTrrWhIV3Osdew9Fd4nswkqcNXbxPLbnN/Ch7R/IrEttc04UdgHP2cT6o4EzGeMgtrv2RpHCTl8zL3DcisGu23ncQfv2ED8K5Cc0sZUe1l4G8cJTjyLrA6Ew6fucPUPetK58TlnMZVZy3bN1CMdkW9WAt6kI8BMyxKdHWHeoPeQYBXY3knhrf3uFpY+0ERW/EuRmsa1SO0mZypQlujM6T9HKb8NbZQepbM7E7gfWHiZ0wx0l86uc08FF/LoZLSWAxWDOWJrIXPIWqdas/MN3ccjO2nUhU+V+RxVKM6e6Oars922WaMj1Hkhhubw+fW58l6P1DHjPJxErzPYw0ctNFnpd9tVfZrXtwGSjzPhPm+N1rKEPGT8tvc9TCR+aXl6lbrT5DO+Z32DWjMLHzWkZhY+F5F2TY4ayLFlEieyTYuokD2SyRdRIHslkjRRF3eWSNEiB3lkjRIstC1Z2g/w1z+Y/8+U+j4VR+KPdqeHj6l2/Q12iK83LeyMuJn0R5RbQAgBACAEAIAhpTCs6gIB6xYjYMz2/WALUaG9tuC/qYA/TgKl3KD7z0vrAGQIAQAgBAAiAK4jAVuCCoyYZEZAgjsKnYRCdgYTS3o6RbVtwrcwAwLpkXryzzzUb17t3dO2GMko2mrnJPCRbvHQ1eAoChKxuUKveAN8427u51JWViu0riM7LG+8KV+FNrfzEz4vi9bPWqeUV5av3PYwtO0I+vqIc7PFsdeU+87FhlPhtiwynBtk2JynDWSbFlEiayTYuokL2S1i6iQu8tYukQu8mxdIjr2sB493XNIRzSSJm8sGzR6DToM/tt5D+zPsOHU7QcvL0PlsTK8kjWaKryrz9olvyE9E5hyAEAIAQAgBACAEAIAQAgBACAEAIAQCNaVB1gMjAMRp7AYnDsXP+LVmSCo2pntOuv5ifJ43hNSF5JuS1d+evVfj0PYw+KhLTZiFOJDDNTnPElTcdzvTTJOdlbE5T5zsWJynJsixOU4NkmxbKRtZJsWSImslrFkiJnk2LpETNLWLJE+GqbJm7Bll17esDh5zqwsVmu+Rx4yqsmVGrwdOSog35KOJ/rPsqEMlOMT5mpK8myfFabtruFSKgRQ3rBgegLswW3DPmDl7mzybIibFDSqcxnAPsAIAQAgBACAEAIAQAgBACAEAIAQAgHFtYYZGAZrSvJZGJevOtvaTZ+Jdx4TgxPDqNa7tZ933R1UsXOGm67ygvwGJr9ZBevtIcm4r/AEng4jgtaGsNV3fj/wBPQpY6D528RP8AaKycixrPWrqVI4zyZ0akHaUf3zO6NVNX+hIK2PqlG7rEPlnM723v6F1UgfDRZ7DeEZo9SyqQ6kbUv1jLvIH1Mutdie1p9SFgB6zoPm1j5S6hJ8h28eVzmvVY5ILLT91SBx65vSwtSp8qv4K5lPFZd7LxHqNE4hupKB7zrN5f0np0eDVZfPp7+yOCrxCPVv2RY4XQlSHWYta3ax2eA/POevQ4bRpa2u+/8Hn1cZUnpsjQaJoLWBsjkuZzy2E9Q/vsnoHKWtmCqZtcopJKk9jFfVLDcSOondAGIAQAgBACAEAIAQAgBACAEAIAQAgBACAEAIBFdhkfeNvbuMAr8VocOMjquOx1BkSipKzVyVJrZlRiOTFJ30D5WYeSmcssDh5bwXlp9DdYqsv9hN+TGHH+XYPmb85n/wDMw38fd/kv/m1uvsC8ncKP8tj87/kZK4bhl/r7v8kPGVuvshqnQ9Q9WgH5C31m0MLRh8sF6GUq9SW8mP14C07AmqOCjwnQZDFeiG+0wHcM/MwBynR9S9Wse07fLdAG4AQAgBACAEAIAQAgBACAEAIAQAgBACAEAIAQAgBACAEAIAQAgBACAEAIAQAgBACAEAIB/9k=">
            <a:extLst>
              <a:ext uri="{FF2B5EF4-FFF2-40B4-BE49-F238E27FC236}">
                <a16:creationId xmlns:a16="http://schemas.microsoft.com/office/drawing/2014/main" id="{78E37742-AFF8-EDAE-288B-C12087AF43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603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ea"/>
              <a:ea typeface="+mj-ea"/>
            </a:endParaRPr>
          </a:p>
        </p:txBody>
      </p:sp>
      <p:sp>
        <p:nvSpPr>
          <p:cNvPr id="5" name="AutoShape 4" descr="https://diymediahome.org/wp-content/uploads/Windows_7_logo.png">
            <a:extLst>
              <a:ext uri="{FF2B5EF4-FFF2-40B4-BE49-F238E27FC236}">
                <a16:creationId xmlns:a16="http://schemas.microsoft.com/office/drawing/2014/main" id="{B54099A2-1C81-8E7D-A220-491FC61670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603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ea"/>
              <a:ea typeface="+mj-ea"/>
            </a:endParaRPr>
          </a:p>
        </p:txBody>
      </p:sp>
      <p:sp>
        <p:nvSpPr>
          <p:cNvPr id="6" name="AutoShape 6" descr="https://diymediahome.org/wp-content/uploads/Windows_7_logo.png">
            <a:extLst>
              <a:ext uri="{FF2B5EF4-FFF2-40B4-BE49-F238E27FC236}">
                <a16:creationId xmlns:a16="http://schemas.microsoft.com/office/drawing/2014/main" id="{E2B2BCF8-CFDD-9FB8-6279-E783D803D2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603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ea"/>
              <a:ea typeface="+mj-ea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8D6712CC-5F6A-8827-235B-5A1B735BF39C}"/>
              </a:ext>
            </a:extLst>
          </p:cNvPr>
          <p:cNvCxnSpPr>
            <a:cxnSpLocks/>
          </p:cNvCxnSpPr>
          <p:nvPr/>
        </p:nvCxnSpPr>
        <p:spPr>
          <a:xfrm>
            <a:off x="9048481" y="976819"/>
            <a:ext cx="0" cy="5261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361C2AD-8045-ACA7-E1FF-AF311DB1AAC2}"/>
              </a:ext>
            </a:extLst>
          </p:cNvPr>
          <p:cNvSpPr txBox="1"/>
          <p:nvPr/>
        </p:nvSpPr>
        <p:spPr>
          <a:xfrm>
            <a:off x="9093839" y="1615932"/>
            <a:ext cx="2782249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400">
                <a:latin typeface="맑은 고딕" panose="020B0503020000020004" pitchFamily="50" charset="-127"/>
                <a:ea typeface="맑은 고딕" panose="020B0503020000020004" pitchFamily="50" charset="-127"/>
              </a:rPr>
              <a:t>로그인 완료 후 전자결재 페이지로 이동됩니다</a:t>
            </a:r>
            <a:r>
              <a:rPr lang="en-US" altLang="ko-KR" sz="14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>
                <a:latin typeface="맑은 고딕" panose="020B0503020000020004" pitchFamily="50" charset="-127"/>
                <a:ea typeface="맑은 고딕" panose="020B0503020000020004" pitchFamily="50" charset="-127"/>
              </a:rPr>
              <a:t>로그인 된 사원의 이름을 확인합니다</a:t>
            </a:r>
            <a:r>
              <a:rPr lang="en-US" altLang="ko-KR" sz="14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br>
              <a:rPr lang="en-US" altLang="ko-KR" sz="140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br>
              <a:rPr lang="en-US" altLang="ko-KR" sz="140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en-US" altLang="ko-KR" sz="14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buAutoNum type="arabicPeriod"/>
            </a:pPr>
            <a:r>
              <a:rPr lang="ko-KR" altLang="en-US" sz="14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/>
              </a:rPr>
              <a:t>로그아웃 클릭 시 </a:t>
            </a:r>
            <a:r>
              <a:rPr lang="en-US" altLang="ko-KR" sz="14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/>
              </a:rPr>
              <a:t>SSO </a:t>
            </a:r>
            <a:r>
              <a:rPr lang="ko-KR" altLang="en-US" sz="14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/>
              </a:rPr>
              <a:t>로그인 계정이 로그아웃 됩니다</a:t>
            </a:r>
            <a:r>
              <a:rPr lang="en-US" altLang="ko-KR" sz="14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/>
              </a:rPr>
              <a:t>.</a:t>
            </a:r>
            <a:endParaRPr lang="ko-KR" sz="140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/>
            </a:endParaRPr>
          </a:p>
          <a:p>
            <a:endParaRPr lang="ko-KR" altLang="en-US" sz="14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400">
              <a:solidFill>
                <a:srgbClr val="01010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/>
            </a:endParaRPr>
          </a:p>
          <a:p>
            <a:endParaRPr lang="ko-KR" altLang="en-US" sz="14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413F44DC-65D7-6A98-8800-E1B1A2734EE3}"/>
              </a:ext>
            </a:extLst>
          </p:cNvPr>
          <p:cNvSpPr txBox="1">
            <a:spLocks/>
          </p:cNvSpPr>
          <p:nvPr/>
        </p:nvSpPr>
        <p:spPr>
          <a:xfrm>
            <a:off x="565808" y="726039"/>
            <a:ext cx="7612034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altLang="ko-KR" sz="2400">
                <a:solidFill>
                  <a:schemeClr val="tx1"/>
                </a:solidFill>
                <a:latin typeface="Malgun Gothic"/>
                <a:ea typeface="맑은 고딕"/>
                <a:cs typeface="Calibri"/>
              </a:rPr>
              <a:t>3. </a:t>
            </a:r>
            <a:r>
              <a:rPr lang="ko-KR" altLang="en-US" sz="2400">
                <a:solidFill>
                  <a:schemeClr val="tx1"/>
                </a:solidFill>
                <a:latin typeface="Malgun Gothic"/>
                <a:ea typeface="Malgun Gothic"/>
                <a:cs typeface="Calibri"/>
              </a:rPr>
              <a:t>전자결재 페이지</a:t>
            </a:r>
            <a:endParaRPr lang="en-US" altLang="ko-KR" sz="2400">
              <a:solidFill>
                <a:schemeClr val="tx1"/>
              </a:solidFill>
              <a:latin typeface="Malgun Gothic"/>
              <a:ea typeface="Malgun Gothic"/>
              <a:cs typeface="Calibri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B0A503B-0E06-6AC6-6EF2-EB9C353CB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07" y="1203888"/>
            <a:ext cx="8306588" cy="42729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EF69A7-26B1-B3F2-7913-7B1616D1E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617" y="1024423"/>
            <a:ext cx="356961" cy="4340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1C6E81-BF72-E9BF-42CF-09EE7CE0BB72}"/>
              </a:ext>
            </a:extLst>
          </p:cNvPr>
          <p:cNvSpPr/>
          <p:nvPr/>
        </p:nvSpPr>
        <p:spPr>
          <a:xfrm>
            <a:off x="5432079" y="1372362"/>
            <a:ext cx="497942" cy="2435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892FBA1F-64D6-6A01-F005-48711C920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664" y="1006539"/>
            <a:ext cx="384970" cy="466290"/>
          </a:xfrm>
          <a:prstGeom prst="rect">
            <a:avLst/>
          </a:prstGeom>
        </p:spPr>
      </p:pic>
      <p:sp>
        <p:nvSpPr>
          <p:cNvPr id="17" name="Rectangle 7">
            <a:extLst>
              <a:ext uri="{FF2B5EF4-FFF2-40B4-BE49-F238E27FC236}">
                <a16:creationId xmlns:a16="http://schemas.microsoft.com/office/drawing/2014/main" id="{94A86F10-3F29-5BE2-9A34-68FDF2A51DDA}"/>
              </a:ext>
            </a:extLst>
          </p:cNvPr>
          <p:cNvSpPr/>
          <p:nvPr/>
        </p:nvSpPr>
        <p:spPr>
          <a:xfrm>
            <a:off x="5930021" y="1376688"/>
            <a:ext cx="497942" cy="2435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86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C5DEC-A920-C20B-5360-50C7400A0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w8QEBUQEBIQDxUQFA8PEBQWDxAQFBAQFBUXFhYRFBUYHCggGRomHRUWITEhJSksLy4uFx8zODMsNygtLisBCgoKDg0OFxAQGiwmHyQsLCwsLSwsLCwsLCwsLCwsLCwsLC8sLywsLCwsLDUsLCwtLCwsLCwsLCwsLCwsLCwsLP/AABEIANMA7wMBEQACEQEDEQH/xAAcAAACAwEBAQEAAAAAAAAAAAAABAMFBgIHAQj/xABGEAACAgACBQgHBQYFAgcAAAABAgADBBEFEiExgQYTIkFRcZGhBzJSYXKCsUJiksHRFDNTouHwI0NzwvE0shUWY4OTo9L/xAAbAQEAAwEBAQEAAAAAAAAAAAAAAQIDBAUGB//EADMRAAIBAgQDBgYCAgMBAAAAAAABAgMRBBIhMQVBURNhcYGRoSIyscHR8FLhFEIzgvEV/9oADAMBAAIRAxEAPwD3GAEAIAQAgBACAEAIAQDiy5F9ZlXvIH1kNpbllFvZEB0lhxvupH/up+sr2kOq9S/Y1P4v0ZJXiq29V0budT9JKknsyjhJbpk0sVCAEAIAQAgBACAEAIAQAgBACAEAIAQAgBACAEAIAQD4zADM7AN53ZQSk3ojP6X5aYDDbGtDt7KdI+P6TnniqcOdzvocMxFXlZd5jNKelZtooqC+9jme/wDsTkljZP5V+/vcetR4HFfO7/v7zMtj+XOPu33Mo7FzUeGeXlOeVapLdno0+G0IbR/f3vKizSl7b7LPx6v/AG5TK7OlUILkRjFW+2//AMj/AKxd9S3ZQ6fQmr0hcN1lnFy3k2ci7KujB8i60bywxlOWVjEDqzIHgOj5S8a9SOzOSrw6jU3X79fc2mhfSQrZLiFy+8MlP/5P8s66eP5TR5OI4K1rTf79fqbrAaRpvXWqcN1kbiO8T0IVIzXws8WrRnTdpIalzIIAQAgBACAEAIAQAgBACAEAIAQAgBACAEAIB5V6YtNOtlWHrdlCobLACRrM7ZKDl2BGPzTz8ZK7UT6TgdBOMqjW7t6f+nl5dm3nw2ThskfR2SOkrkNi5Mtcq2RclWuVbIuSCqVuRc6FUi5FzrmouLgK5FxcsdF6Vuw7BkYjL3nL+nCWjOUHeLMK1CnVVpI9T5JcrhiyKnU65z2gbDkCTn1dW/yE9XC4ztHlktT5nH8N7BOcXoayegeSEAIAQAgBACAEAIAQAgBACAEAIAQAgBACAfnnlvj/ANpxt1meYNjBfgToKR3hc+M8atPNNs+54fR7KhGPd7vVlKiTBs7bk6VyjZFydKpRsrcnWqVbIuSrVK5iLnYqlcxFzrmozEXDmozC5yapOYm5teQFRqztAGYGrtG/WOZ8lHjPW4bDefkfP8braRp+fob67SyJULGDbWFYUZEs57PdvPAz0K1aNKOaR883Y60XpWnErrVMDl6y7mU+8StHEQrK8X5BST2HpuSEAIAQAgBACAEAIAQAgBACAEAIAQCr5T4/9nwd1wORWtgn+o3RT+YiZVp5INnTg6Xa14Q79fDdn54cZsfds8J4bZ93HYlrrlGw2M11yjZVsYSqZtlbk6VSjkVcidaZVyKOZIKZTMVznXMyMxGcDTGYZz4MPmcu3ZLKVyc5vdA4bUoX7+b8Du8gJ9Rg4ZKMe/U+U4jV7TES7tPT+yXlLdqBUH+TU9p/1bOgnEZsZx8TqWtHpr+DzZsxVNj1sHRmRhuYHLxniwqOLumYbGr0Ty4K5Lilz6ucQfVf0nr0OJPaovM1jV6mvwGk6LxnVYj+4HaO8b56lOtCovhZqmnsNzUkIAQAgHwnLfAKHS3LPR2Fz5zEIWH2EPOtn2ZLnlxymUq0FzKOpFbsw+mfSva/RwVATPYLLjmeCKcs+J7pjLEPkjKVfoavkXpHFWu6XvzoRFLHVAIsJy2ZdRyfwlcLUnOUrvQ0pyb3NZO00CAEAIAQAgGC9LekNSiugHbYxtb4axsH4mB+WcGOnaKj+6Ht8Eo5qkp9NPX+keTVpPKbPqWNV1zNsq2NV1zNsq2NV1TNyMnIZSqZORm5E61SjkZuRIKpXMVzHfNSMxGYOak5hmOsNhizhRvYhR3scvznRhoOpUUSJ1FCLk+Sueh4OgayqNwyHAf8T7JK2h8i227szGnsRzjWN/EtIH+nUNReBOZnzeOqZ5vx+hhNlG9c4LGZA9cJ2IFypU5qSp7QSDNYzaIHsPymx9Xq3sw7HAf6zsp4yrHaX3LKckNr6Qceu9aG70YfQzqjj6ncT20iO30kY7qrw4+Vz/ul/wDNqPoO2ZVYzl/pR91q1j7tSDzIJj/JqPmVdaRnNI6Wxd/76+633NYxH4d0jM5b6mbm3uyuAyklB/QlWviEz2hDzh7k2/XLxkSehMVdnq3Ji11pLA6vOsTmN+S9EDPv1jxnZhIZad+up3QWhtcAzGtS20kZ8OrynUXGIAQAgBACAeMekzH89jnUHZUEpHDpMfxNlwni4yeaq+7Q+v4RSyYdPrr9l7GYqScTZ6bY5UkybKtjlVcykzGUhuuuZNmLkMpXM3IzchhKpm5GbkSCuVzFcx0K5FyuYDXGYnMWGgMNrXg9SBn4+qB5k8J7nBqeao59Dkx9TLQt1dvuam67mabbutEIX4zsHmR4z6CtPJTcjwHsZDFV5ZJ/DVU4728yZ8xU1ZixR65nYqQOkq0BexJXYgVtrmkWVFLUm0WQKWJNUyopYs2TIFbFmqZBAwmiILrk7UdV3AzLFaV959Yj/tlZK7SRpTR6tgcLqqlQ6gqflnPXirJI7UrGvVQBkOrYJJJ9gBACAEAixeIWqt7G2LWrO3cozP0kSkoptl6cHOSit27H57xtzWWM7es5Z2+JzrH6z5uUm3dn3lOKhFJbLT0O6kmTZZjtKTGTMpMeqSYyZhJjdVcybMZMaSuZNmTkTrXKNmbkSrXK3KuR1zci5XMBri4uXXJqjJGs9ttUfCmz6lvCfZcJpZKF+v2PO4lO84w6L3f9WGtPvktNPtubn+Coa2R46s14hO0FHr9jzJGdsBJJPXmT3zwmZELpK2IIHSVaAvYkq0QK2pI2KidqTSLIE7Um8WVFLVmsWQKWrNosgVcTVMg2XJTB5vQnsKcQ/edo/wBgm1COapc3orY9N0NVnZn7AJ4nYPznpHUX0AIAQAgBAMv6RsdzWBZAcjey1D4fWbyUjjOPHTy0muuh6fCaWfEJ/wAVf7I8bTac+2eIz6/YdpWYyZRsfpSYSZzyY7UkxkzCTHK0mTZjJjVaTJsybJ1SUbM2yUJK3K3OtSRcrcjxHRUma0Y5ppI0p6yRrNHYXUrSvrAUH4vtHxzn6DSh2cIw6I8OtU7SpKXVlPpe3XxNhG6pUw6956b/AJCeRjp5qjXTQ5pbleyTgsVIXWVsQQusq0BaxJVoqK2LKMgUtWTFkCVyzaLKiVqzeLIFLVmsWVIaMPzlip7TAHu6z4ZzZMg9D5IVa3O3+03Np8K7dnivhPQwsLRbOykuZ6BoSrKst7R8hs/WdRqWMAIAQAgBAPLvSvj9a5KQdlSFj8dh/JVH4p5HEJ3mo9PufTcEpWpyn1fsv7Zh6RPNke2x+hZjJmcmWFKznkc0mPVLMmmYyuNVle0eImTT6GTjLoN1CYswkToso2ZtkyrK3KNnQWRci4UU85fXX1a2u3wr0vyy4z1+DUe0xCfTX0/uxMp5KM5eS8zW6wQM7bAisx7gMzPtZNJNs8QyOGzKB232l7m73Of0ynzc5OTuzMGWUIInWVZAu6yrIF7FlWQK2LKMgUtWUIYlcs1iyojcs3iyonaJtEg70eNXXt/hoQPjfojyzm8Fd2Edz0vQGE5rD115bdUE/E20jzynsU1aKR2xVkbiivVUL2ACXLEkAIAQAgBAPCOUWJbFYq21QWD2MQerUXopt3eqBPnK9VSnKT5s+5wlLsqMIdF77v3IMHhC51UDWt7Nal8u87hMYwnUdoRubVJxpq9RqK73Y0GD5M4xvsV0j7767fhXZOqHDKsvmdjzKvFsJDa8vBWXv+C3o5HN/mYl+6utE8znOqPCaa+ZnFPjn8KS823+ByvkbhvtWYp++8j6ATaPDaC5HO+NYh7KK/6/k6bkVhTufEr7xeT9QYfDqD5BcbxC3UX/ANRe3kQ4204qwHssRW/mXIzCpwmnLZnRDjielSkn4O31uJXYLSeG2tWMSg+1Wdc5fDsbyM8vEcFktYr0/B0xr4DEaKWR9+n9fQl0bpqm7o56jbirbNvZn2+45GeJWwtSnuilfBVaSzbrqi21ZyHCN8nKda2y3qUCpe87W+i+M+w4BRy05Tfh92Z46WWnCHm/t9x3lNYVwxrHrXulI+Y7fIGerjJ5aTXXQ8qWxVso3DcNg7hsE8RlSJlkAhYSpBBYJVkC9glWQK2iUZAnaJRlRK4S0WVYjcJvEhiVom8So/orCc41FP8AGtNj/wCnX/w07sLG7L01dnqui6ta0fd6R4bvPKeqdho4AQAgBACAcuoIIO4gg9xh6kp2d0Y7E8jcHUQzB7iWOqrt0EUdQVcgd435zipcPowd7X8T1KnGMTKOWLUfDd+f4H6KAq9FVRR7gijjuE7Yx5JHlzm5PNJ+ovbprBV+viKyeyvO492a7PObRw9R8jCWIprmQ/8AmvBj1Uvs4Ko+uc0WEnzaMnjIckyavlVV1YduLD9I/wAbvI/zF/Ecp5SUnfU68FMq8O+pKxkeaZYUaTw77iF7xq+e6ZulJcjWOIpy5jgrU7R5HOZmxUaa5M4bFDOxMn6rF6Fg4/aHuOYmFbD06q+JeZ2YXH18M/genR6r98DLX6Mx+BOWRxtJ2Kyg85X2ay7T4ZjunzuN4NZ5oe34PYjXwmLV38E/Z/vr4mw5P4Q14dQwIZs7GBGRBY7AfeBqjhPewVF0qEYvfn5ni4yop1m1stF5Fdp2zXxVdfVRW1p+N+io8ATOXHzvJR6HE9yAieeCNhIIIHEqQQWCVZAvYJVkCtolGQJ2iUZAncJESrELhN4lRKxczkOvYO+dESpqeSWG1sVY/wBnDomHT4j6x8j4z2MLC0TopI9G0FVsZ+06o4bT9fKdhuWsAIAQAgBAKHlTyrw2jlU3Cx2sz1ERdYtlltJOQA29Z7s5vRoSqvQyq1o09zz/AEp6QsbiNlVdWFTqJAts782GQ/DxndDB04/Nr9Dhni5vbT6lHbdbcda+2y4/ecsB3A7uE3SUflVjllNyeruOYepR1SjZKLGgTNl0WFAlGaIsKBM2XQ4iCVuy2RMcw1jJ6rEe7q8JR2e5aKcflZcYbHZ7G2e8bplKHQ6I1f5DgmZsfYBg8LpemzF4lC4Fot1NU9EhEGSjIzwcQ5Oo21zMsybZZNMCxE0ggheQCB5VkC1koyorbKMgUtlGQJXSEVYjdN4lSPBJnYD1Jm5+Xd55Topq7IW5teSGF5vChjvuZ7m4nIeQB4z36KtBHXTVkb3BValar7sz3naZqXJ4AQAgBACAePekbHc7jWUHZUFpHDpN5sRwnq4WNqfieZipXn4GarnScjG6ZVkIfpmbLosKJRl0WFEozRD9EzZdD1cozRDCSpZE6GVJHMBiWazmxuCl2PHIAdnWeErJaXNKbd7FpMjcouUfJTC47JrAa7V/d31nUtT3Z/aHuOYmdSnGatJFJQUjJYivSejtl6HHUDdfUp5xB/6lW8d4zE8yrgpR1gZ/FHfUd0bpjD4ldamxX7QDtHeN44zhknHdFlJPYYeUJIHkMgWslGVFbZRkClsoyBOxSdwJ7tshFSsxuJpr/eWKp9kHXbwG7jlOunRnLZEDmiNH4u8/4OHNVbZBrrjqErn9hN58++ejSwVTdsvGDfI9I0fhQClY3Lqr8qj9BPWStodJpZICAEAIAQCLFXitGsbcis7dyjM/SSld2IbsrngGkcQbLWdt7Fnb4mOZ+s9yKsrHjzd3c4rMkzY3SZVlR+kyjLofpMzZdD9BlGXQ/S0ozRD1RmbLoZQypZEymQWHtApmHs9tsh8KbB560pU5I1pLRs70piG10qUldfWZiN4VctnuzJ8p4/EK8oyhTg7Zr38Ed9CCs5tbHdOOI2Wfik0sdbSp6kSpJ6xHkYEZg5z0IyUldMwaa3KLTPI/AYpucerm7d4uqY02g9pZfW45ys6cZbozlTiylt5IY+r/AKbHLcvUmKoDf/bXkfKck8BB7Fezktn6ituE0snrYLD3++rG6mfCxZhLh75Mi0+nuJ2f+Idei7x3YzCkeMyfDplfi/j9CH9l0o+7R2p77MbRl4LtkrhsubFpPkdLyb0tZ6zYHDD3c7e4/ENWax4ZHmT2cn0J6+QIf/qsXiL+1UC0Vn5RnOqGDpw5FlS6sutF8m8HhsuYoRWG5sjY/wCJszOmMIx2RdRS2LmvAu23YB2kyxYewmCWs55kndn+ggDUAIAQAgBAM16QMbzWCZc8jcy1Du9ZvJSOM6MNG9RdxhiJWh4nipfMk9pnrnmMnQyCjGajIZUepaUZZD9LTNl0P0tKMuh6lpRmiHanlGXQ0jSpY7ttyUnsBy75CWpNzSYGjm6kT2VAPvbrPjnOaTu2zrirJIqy+vfY/UurSvy7W8yRwnz1efaYqcuUbRX1Z3pZaUV11JGMhlFoRqWU5oSPpKRc6bvTdi91LSSJ00mw9dc/eJ1w4nKOlSPoUdBP5WTppOk/a1e8GdkOI4eX+1vEzeHmuRL+1Un7afiAm6xFJ7SXqV7KfRnDXU/xEHzrJ7el/JeqI7KfR+gvbjcOu+1eG36TKWOw8d5r1LrD1XtFiN+m8Ku7nLO5cvrlOOpxrDR2bfgvybxwNV72RX4jT1h/dUKvvsYt5bJ59Xj7f/HFLx1+n5OqHDof7Sv4FViMTiLTlZcwB3qnQXLhvnnS4hiMRJRcnr5fQ7YUaVJXjFeepp+SGHFdBO0B3JUEnIdWYB6yc59Nw2DjTb7zxcVUc56l/PROUIAQAgBACAeZelnSHTSkH92hY/FYcvILnxno4KOjZxYqWqR5yhnecTGEMgqxmsypRjlLSrJQ9S0oy6HqXlGXQ7U8o0XTHKrJRoumN12SjRZMawac5bWnVra7dydL6gDjKydotmkFeSNRiLQiM53IrMe4DOcVSahBzeyVztjHM0kUWCUisa3rNm7fExzM+aoXyZnu7t+Z3VfmsuWhMTNTM5JlWybHBMylIskRuAd4E55WNE2QtSvZ9ZzSsaKTImoTs8zMJMupM4NKeyJhKTLpsjfIbtky3NEKWmXRtFCljHblv3DjO/BQvO/QpiJWhbqaemvVRU36oC8evzn29CGSnGJ89OWaTZo6lyUA7cgBNSp1ACAEAIAQDwXltpDn8U7g5hnYj4F6CeQntYeGWCR5lWWaTZSIZsYsnQyCrGKzIKMZqaVZA7S8o0WTHanlGi6Y5VZKtF0xuuyUaLJjVdsq0WTL/kvXmz2H7IFa956Tf7Zz1nsjqw63ZYaef/DFY32uqfKOk3kMuM8Xi1S1DIt5NL8+x6WFj8ebpqKFp5eZcjTc+FpVyFj4TKORaxwTMpSLJHBMxlIskcEzCUi6RwxnPJl0iNjMJM0SFbWhGsUJ2tLo2ij7gK9e1B2HXPcu76ec93hdHM13v2Rw46dtOhqsEmtYPd0jw/sT608Uu4AQAgBACAVvKPGcxhbbM8iEKr8bdFfMiaUo5ppFKjtFs/PePt1rG7AdUcNn6z3IrQ81nCGSUZOhkFWMIZBVk6NKlGNVPKtBDlVkq0XTG67JRosmNV2yrRZMZrslWiyZudAVamHTtfOw/NtHlqjhOCo7yZ6VKNooh0lZrX5dVKfz2H9APGfN8Tq5sQo8oq/m9PoelQjam31f0IdacGctY+a0q5k2PhaUcibHJMzciyRwTMpSLJHBMwlIukcEzCUi6RBY8qjSKFbWl0jWKFLGl0jZFloGvpO/Zkg+p/KfX8LpW16Kx4OMndmo0TX6zfKPqfynsnEWMAIAQAgBAMR6UtIc3QlfaWtPcgyA4lvKdeEheTZz4h6JHioM9c4iVTIKkyNIKsnRpBVk6NIKsnR5BUZrslWgmNV2yrRZMZS2VsWTLDRlZtsVB9ohe7M5E8BmeEzqPLFs2pLNJI9Nqy3bgPICeYeqZ9LdbWs/iuzj4BsTyAnxdetnnOf8m/RaI9TLlSj0R9zmOcWDORnJsfCZVyJsckzNyJsckzJyLJHBMylIukRO8oXSFrHlkjVIVseXSNUhfW259m2dOGhmqIitLLTbNDomrUpXtbpnj/TKfa4KGWku/U+crSvM0+Cr1a1HuzPeds6zIngBACAEAIB436VdI6+IZAdi6tQ7k6TfzHKerg4Wjc4q8ryMBO0wJ6qnO5T4bPGQ2ijklzO9i+syD5hI3M3URIlq9R1u5WP5QyLt7I6OKVd5y7wR9RFrkNvmiarFIdxB4g/SQ0VuNV2dhlbAYSyRYDCWytibmt5D0a1hsP2ATxPRHlrzjxUrKx34ON25Gyx9xSh2G9hza/E/Rz88+E8XH1uyw85Le1l4vQ9WhDNUSKk5DJRuUBRwnxdSVnlXLT0/s9LfU+a0pnFg1pGcWPhaVcybHJMo5FrHJaZuRZIieyRYuoi9jyyRokLWPLpGiQtY8skapHylNYhfbYLw/sz0sBTcm35HJjZ2SXmbDD16zKo3ZgcB/SfaRiopJHzzd3c0EkgIAQAgBAOLX1VLZE5AnIbSchuEIHg2l8NZisQ2qtt7KTrrWhIV3Osdew9Fd4nswkqcNXbxPLbnN/Ch7R/IrEttc04UdgHP2cT6o4EzGeMgtrv2RpHCTl8zL3DcisGu23ncQfv2ED8K5Cc0sZUe1l4G8cJTjyLrA6Ew6fucPUPetK58TlnMZVZy3bN1CMdkW9WAt6kI8BMyxKdHWHeoPeQYBXY3knhrf3uFpY+0ERW/EuRmsa1SO0mZypQlujM6T9HKb8NbZQepbM7E7gfWHiZ0wx0l86uc08FF/LoZLSWAxWDOWJrIXPIWqdas/MN3ccjO2nUhU+V+RxVKM6e6Oars922WaMj1Hkhhubw+fW58l6P1DHjPJxErzPYw0ctNFnpd9tVfZrXtwGSjzPhPm+N1rKEPGT8tvc9TCR+aXl6lbrT5DO+Z32DWjMLHzWkZhY+F5F2TY4ayLFlEieyTYuokD2SyRdRIHslkjRRF3eWSNEiB3lkjRIstC1Z2g/w1z+Y/8+U+j4VR+KPdqeHj6l2/Q12iK83LeyMuJn0R5RbQAgBACAEAIAhpTCs6gIB6xYjYMz2/WALUaG9tuC/qYA/TgKl3KD7z0vrAGQIAQAgBAAiAK4jAVuCCoyYZEZAgjsKnYRCdgYTS3o6RbVtwrcwAwLpkXryzzzUb17t3dO2GMko2mrnJPCRbvHQ1eAoChKxuUKveAN8427u51JWViu0riM7LG+8KV+FNrfzEz4vi9bPWqeUV5av3PYwtO0I+vqIc7PFsdeU+87FhlPhtiwynBtk2JynDWSbFlEiayTYuokL2S1i6iQu8tYukQu8mxdIjr2sB493XNIRzSSJm8sGzR6DToM/tt5D+zPsOHU7QcvL0PlsTK8kjWaKryrz9olvyE9E5hyAEAIAQAgBACAEAIAQAgBACAEAIAQCNaVB1gMjAMRp7AYnDsXP+LVmSCo2pntOuv5ifJ43hNSF5JuS1d+evVfj0PYw+KhLTZiFOJDDNTnPElTcdzvTTJOdlbE5T5zsWJynJsixOU4NkmxbKRtZJsWSImslrFkiJnk2LpETNLWLJE+GqbJm7Bll17esDh5zqwsVmu+Rx4yqsmVGrwdOSog35KOJ/rPsqEMlOMT5mpK8myfFabtruFSKgRQ3rBgegLswW3DPmDl7mzybIibFDSqcxnAPsAIAQAgBACAEAIAQAgBACAEAIAQAgHFtYYZGAZrSvJZGJevOtvaTZ+Jdx4TgxPDqNa7tZ933R1UsXOGm67ygvwGJr9ZBevtIcm4r/AEng4jgtaGsNV3fj/wBPQpY6D528RP8AaKycixrPWrqVI4zyZ0akHaUf3zO6NVNX+hIK2PqlG7rEPlnM723v6F1UgfDRZ7DeEZo9SyqQ6kbUv1jLvIH1Mutdie1p9SFgB6zoPm1j5S6hJ8h28eVzmvVY5ILLT91SBx65vSwtSp8qv4K5lPFZd7LxHqNE4hupKB7zrN5f0np0eDVZfPp7+yOCrxCPVv2RY4XQlSHWYta3ax2eA/POevQ4bRpa2u+/8Hn1cZUnpsjQaJoLWBsjkuZzy2E9Q/vsnoHKWtmCqZtcopJKk9jFfVLDcSOondAGIAQAgBACAEAIAQAgBACAEAIAQAgBACAEAIBFdhkfeNvbuMAr8VocOMjquOx1BkSipKzVyVJrZlRiOTFJ30D5WYeSmcssDh5bwXlp9DdYqsv9hN+TGHH+XYPmb85n/wDMw38fd/kv/m1uvsC8ncKP8tj87/kZK4bhl/r7v8kPGVuvshqnQ9Q9WgH5C31m0MLRh8sF6GUq9SW8mP14C07AmqOCjwnQZDFeiG+0wHcM/MwBynR9S9Wse07fLdAG4AQAgBACAEAIAQAgBACAEAIAQAgBACAEAIAQAgBACAEAIAQAgBACAEAIAQAgBACAEAIB/9k=">
            <a:extLst>
              <a:ext uri="{FF2B5EF4-FFF2-40B4-BE49-F238E27FC236}">
                <a16:creationId xmlns:a16="http://schemas.microsoft.com/office/drawing/2014/main" id="{60F39542-8177-5911-481B-6015FE7C26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603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ea"/>
              <a:ea typeface="+mj-ea"/>
            </a:endParaRPr>
          </a:p>
        </p:txBody>
      </p:sp>
      <p:sp>
        <p:nvSpPr>
          <p:cNvPr id="5" name="AutoShape 4" descr="https://diymediahome.org/wp-content/uploads/Windows_7_logo.png">
            <a:extLst>
              <a:ext uri="{FF2B5EF4-FFF2-40B4-BE49-F238E27FC236}">
                <a16:creationId xmlns:a16="http://schemas.microsoft.com/office/drawing/2014/main" id="{20C86560-F4ED-A059-3099-4E53B354F1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603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ea"/>
              <a:ea typeface="+mj-ea"/>
            </a:endParaRPr>
          </a:p>
        </p:txBody>
      </p:sp>
      <p:sp>
        <p:nvSpPr>
          <p:cNvPr id="6" name="AutoShape 6" descr="https://diymediahome.org/wp-content/uploads/Windows_7_logo.png">
            <a:extLst>
              <a:ext uri="{FF2B5EF4-FFF2-40B4-BE49-F238E27FC236}">
                <a16:creationId xmlns:a16="http://schemas.microsoft.com/office/drawing/2014/main" id="{F3120670-D370-38DE-1EAC-842FD7274C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603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ea"/>
              <a:ea typeface="+mj-ea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4A33533F-D612-5E37-EF89-B22EFC44BCB6}"/>
              </a:ext>
            </a:extLst>
          </p:cNvPr>
          <p:cNvCxnSpPr>
            <a:cxnSpLocks/>
          </p:cNvCxnSpPr>
          <p:nvPr/>
        </p:nvCxnSpPr>
        <p:spPr>
          <a:xfrm>
            <a:off x="9048481" y="976819"/>
            <a:ext cx="0" cy="5261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B13257B-B2F1-C574-7932-D621DEFD761F}"/>
              </a:ext>
            </a:extLst>
          </p:cNvPr>
          <p:cNvSpPr txBox="1"/>
          <p:nvPr/>
        </p:nvSpPr>
        <p:spPr>
          <a:xfrm>
            <a:off x="9093839" y="1615932"/>
            <a:ext cx="278224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400">
                <a:latin typeface="맑은 고딕" panose="020B0503020000020004" pitchFamily="50" charset="-127"/>
                <a:ea typeface="맑은 고딕" panose="020B0503020000020004" pitchFamily="50" charset="-127"/>
              </a:rPr>
              <a:t>로그아웃 버튼 </a:t>
            </a:r>
            <a:r>
              <a:rPr lang="ko-KR" altLang="en-US" sz="140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클릭시</a:t>
            </a:r>
            <a:r>
              <a:rPr lang="ko-KR" altLang="en-US" sz="1400">
                <a:latin typeface="맑은 고딕" panose="020B0503020000020004" pitchFamily="50" charset="-127"/>
                <a:ea typeface="맑은 고딕" panose="020B0503020000020004" pitchFamily="50" charset="-127"/>
              </a:rPr>
              <a:t> 로그아웃 페이지로 이동하면서 계정이 로그아웃 됩니다</a:t>
            </a:r>
            <a:r>
              <a:rPr lang="en-US" altLang="ko-KR" sz="14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4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400">
              <a:solidFill>
                <a:srgbClr val="01010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/>
            </a:endParaRPr>
          </a:p>
          <a:p>
            <a:endParaRPr lang="ko-KR" altLang="en-US" sz="14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68A94A98-4984-15B7-0A34-7235985EF4D6}"/>
              </a:ext>
            </a:extLst>
          </p:cNvPr>
          <p:cNvSpPr txBox="1">
            <a:spLocks/>
          </p:cNvSpPr>
          <p:nvPr/>
        </p:nvSpPr>
        <p:spPr>
          <a:xfrm>
            <a:off x="565808" y="726039"/>
            <a:ext cx="7612034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altLang="ko-KR" sz="2400">
                <a:solidFill>
                  <a:schemeClr val="tx1"/>
                </a:solidFill>
                <a:latin typeface="Malgun Gothic"/>
                <a:ea typeface="맑은 고딕"/>
                <a:cs typeface="Calibri"/>
              </a:rPr>
              <a:t>4. </a:t>
            </a:r>
            <a:r>
              <a:rPr lang="ko-KR" altLang="en-US" sz="2400">
                <a:solidFill>
                  <a:schemeClr val="tx1"/>
                </a:solidFill>
                <a:latin typeface="Malgun Gothic"/>
                <a:ea typeface="Malgun Gothic"/>
                <a:cs typeface="Calibri"/>
              </a:rPr>
              <a:t>로그아웃</a:t>
            </a:r>
            <a:endParaRPr lang="en-US" altLang="ko-KR" sz="2400">
              <a:solidFill>
                <a:schemeClr val="tx1"/>
              </a:solidFill>
              <a:latin typeface="Malgun Gothic"/>
              <a:ea typeface="Malgun Gothic"/>
              <a:cs typeface="Calibri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1826A36-6489-6ECA-AF2B-44DE70F9D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310" y="1502872"/>
            <a:ext cx="4936970" cy="39827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C035CF-6B75-8CF4-AF49-A8B10FF75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52" y="1118767"/>
            <a:ext cx="356961" cy="4340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1ACB39-9445-6071-117A-814DDEC5EEC8}"/>
              </a:ext>
            </a:extLst>
          </p:cNvPr>
          <p:cNvSpPr/>
          <p:nvPr/>
        </p:nvSpPr>
        <p:spPr>
          <a:xfrm>
            <a:off x="2257953" y="1502872"/>
            <a:ext cx="4982326" cy="39827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6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81BD3-E3ED-613F-F5F9-DD8E6FCA7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w8QEBUQEBIQDxUQFA8PEBQWDxAQFBAQFBUXFhYRFBUYHCggGRomHRUWITEhJSksLy4uFx8zODMsNygtLisBCgoKDg0OFxAQGiwmHyQsLCwsLSwsLCwsLCwsLCwsLCwsLC8sLywsLCwsLDUsLCwtLCwsLCwsLCwsLCwsLCwsLP/AABEIANMA7wMBEQACEQEDEQH/xAAcAAACAwEBAQEAAAAAAAAAAAAABAMFBgIHAQj/xABGEAACAgACBQgHBQYFAgcAAAABAgADBBEFEiExgQYTIkFRcZGhBzJSYXKCsUJiksHRFDNTouHwI0NzwvE0shUWY4OTo9L/xAAbAQEAAwEBAQEAAAAAAAAAAAAAAQIDBAUGB//EADMRAAIBAgQDBgYCAgMBAAAAAAABAgMRBBIhMQVBURNhcYGRoSIyscHR8FLhFEIzgvEV/9oADAMBAAIRAxEAPwD3GAEAIAQAgBACAEAIAQDiy5F9ZlXvIH1kNpbllFvZEB0lhxvupH/up+sr2kOq9S/Y1P4v0ZJXiq29V0budT9JKknsyjhJbpk0sVCAEAIAQAgBACAEAIAQAgBACAEAIAQAgBACAEAIAQD4zADM7AN53ZQSk3ojP6X5aYDDbGtDt7KdI+P6TnniqcOdzvocMxFXlZd5jNKelZtooqC+9jme/wDsTkljZP5V+/vcetR4HFfO7/v7zMtj+XOPu33Mo7FzUeGeXlOeVapLdno0+G0IbR/f3vKizSl7b7LPx6v/AG5TK7OlUILkRjFW+2//AMj/AKxd9S3ZQ6fQmr0hcN1lnFy3k2ci7KujB8i60bywxlOWVjEDqzIHgOj5S8a9SOzOSrw6jU3X79fc2mhfSQrZLiFy+8MlP/5P8s66eP5TR5OI4K1rTf79fqbrAaRpvXWqcN1kbiO8T0IVIzXws8WrRnTdpIalzIIAQAgBACAEAIAQAgBACAEAIAQAgBACAEAIB5V6YtNOtlWHrdlCobLACRrM7ZKDl2BGPzTz8ZK7UT6TgdBOMqjW7t6f+nl5dm3nw2ThskfR2SOkrkNi5Mtcq2RclWuVbIuSCqVuRc6FUi5FzrmouLgK5FxcsdF6Vuw7BkYjL3nL+nCWjOUHeLMK1CnVVpI9T5JcrhiyKnU65z2gbDkCTn1dW/yE9XC4ztHlktT5nH8N7BOcXoayegeSEAIAQAgBACAEAIAQAgBACAEAIAQAgBACAfnnlvj/ANpxt1meYNjBfgToKR3hc+M8atPNNs+54fR7KhGPd7vVlKiTBs7bk6VyjZFydKpRsrcnWqVbIuSrVK5iLnYqlcxFzrmozEXDmozC5yapOYm5teQFRqztAGYGrtG/WOZ8lHjPW4bDefkfP8braRp+fob67SyJULGDbWFYUZEs57PdvPAz0K1aNKOaR883Y60XpWnErrVMDl6y7mU+8StHEQrK8X5BST2HpuSEAIAQAgBACAEAIAQAgBACAEAIAQCr5T4/9nwd1wORWtgn+o3RT+YiZVp5INnTg6Xa14Q79fDdn54cZsfds8J4bZ93HYlrrlGw2M11yjZVsYSqZtlbk6VSjkVcidaZVyKOZIKZTMVznXMyMxGcDTGYZz4MPmcu3ZLKVyc5vdA4bUoX7+b8Du8gJ9Rg4ZKMe/U+U4jV7TES7tPT+yXlLdqBUH+TU9p/1bOgnEZsZx8TqWtHpr+DzZsxVNj1sHRmRhuYHLxniwqOLumYbGr0Ty4K5Lilz6ucQfVf0nr0OJPaovM1jV6mvwGk6LxnVYj+4HaO8b56lOtCovhZqmnsNzUkIAQAgHwnLfAKHS3LPR2Fz5zEIWH2EPOtn2ZLnlxymUq0FzKOpFbsw+mfSva/RwVATPYLLjmeCKcs+J7pjLEPkjKVfoavkXpHFWu6XvzoRFLHVAIsJy2ZdRyfwlcLUnOUrvQ0pyb3NZO00CAEAIAQAgGC9LekNSiugHbYxtb4axsH4mB+WcGOnaKj+6Ht8Eo5qkp9NPX+keTVpPKbPqWNV1zNsq2NV1zNsq2NV1TNyMnIZSqZORm5E61SjkZuRIKpXMVzHfNSMxGYOak5hmOsNhizhRvYhR3scvznRhoOpUUSJ1FCLk+Sueh4OgayqNwyHAf8T7JK2h8i227szGnsRzjWN/EtIH+nUNReBOZnzeOqZ5vx+hhNlG9c4LGZA9cJ2IFypU5qSp7QSDNYzaIHsPymx9Xq3sw7HAf6zsp4yrHaX3LKckNr6Qceu9aG70YfQzqjj6ncT20iO30kY7qrw4+Vz/ul/wDNqPoO2ZVYzl/pR91q1j7tSDzIJj/JqPmVdaRnNI6Wxd/76+633NYxH4d0jM5b6mbm3uyuAyklB/QlWviEz2hDzh7k2/XLxkSehMVdnq3Ji11pLA6vOsTmN+S9EDPv1jxnZhIZad+up3QWhtcAzGtS20kZ8OrynUXGIAQAgBACAeMekzH89jnUHZUEpHDpMfxNlwni4yeaq+7Q+v4RSyYdPrr9l7GYqScTZ6bY5UkybKtjlVcykzGUhuuuZNmLkMpXM3IzchhKpm5GbkSCuVzFcx0K5FyuYDXGYnMWGgMNrXg9SBn4+qB5k8J7nBqeao59Dkx9TLQt1dvuam67mabbutEIX4zsHmR4z6CtPJTcjwHsZDFV5ZJ/DVU4728yZ8xU1ZixR65nYqQOkq0BexJXYgVtrmkWVFLUm0WQKWJNUyopYs2TIFbFmqZBAwmiILrk7UdV3AzLFaV959Yj/tlZK7SRpTR6tgcLqqlQ6gqflnPXirJI7UrGvVQBkOrYJJJ9gBACAEAixeIWqt7G2LWrO3cozP0kSkoptl6cHOSit27H57xtzWWM7es5Z2+JzrH6z5uUm3dn3lOKhFJbLT0O6kmTZZjtKTGTMpMeqSYyZhJjdVcybMZMaSuZNmTkTrXKNmbkSrXK3KuR1zci5XMBri4uXXJqjJGs9ttUfCmz6lvCfZcJpZKF+v2PO4lO84w6L3f9WGtPvktNPtubn+Coa2R46s14hO0FHr9jzJGdsBJJPXmT3zwmZELpK2IIHSVaAvYkq0QK2pI2KidqTSLIE7Um8WVFLVmsWQKWrNosgVcTVMg2XJTB5vQnsKcQ/edo/wBgm1COapc3orY9N0NVnZn7AJ4nYPznpHUX0AIAQAgBAMv6RsdzWBZAcjey1D4fWbyUjjOPHTy0muuh6fCaWfEJ/wAVf7I8bTac+2eIz6/YdpWYyZRsfpSYSZzyY7UkxkzCTHK0mTZjJjVaTJsybJ1SUbM2yUJK3K3OtSRcrcjxHRUma0Y5ppI0p6yRrNHYXUrSvrAUH4vtHxzn6DSh2cIw6I8OtU7SpKXVlPpe3XxNhG6pUw6956b/AJCeRjp5qjXTQ5pbleyTgsVIXWVsQQusq0BaxJVoqK2LKMgUtWTFkCVyzaLKiVqzeLIFLVmsWVIaMPzlip7TAHu6z4ZzZMg9D5IVa3O3+03Np8K7dnivhPQwsLRbOykuZ6BoSrKst7R8hs/WdRqWMAIAQAgBAPLvSvj9a5KQdlSFj8dh/JVH4p5HEJ3mo9PufTcEpWpyn1fsv7Zh6RPNke2x+hZjJmcmWFKznkc0mPVLMmmYyuNVle0eImTT6GTjLoN1CYswkToso2ZtkyrK3KNnQWRci4UU85fXX1a2u3wr0vyy4z1+DUe0xCfTX0/uxMp5KM5eS8zW6wQM7bAisx7gMzPtZNJNs8QyOGzKB232l7m73Of0ynzc5OTuzMGWUIInWVZAu6yrIF7FlWQK2LKMgUtWUIYlcs1iyojcs3iyonaJtEg70eNXXt/hoQPjfojyzm8Fd2Edz0vQGE5rD115bdUE/E20jzynsU1aKR2xVkbiivVUL2ACXLEkAIAQAgBAPCOUWJbFYq21QWD2MQerUXopt3eqBPnK9VSnKT5s+5wlLsqMIdF77v3IMHhC51UDWt7Nal8u87hMYwnUdoRubVJxpq9RqK73Y0GD5M4xvsV0j7767fhXZOqHDKsvmdjzKvFsJDa8vBWXv+C3o5HN/mYl+6utE8znOqPCaa+ZnFPjn8KS823+ByvkbhvtWYp++8j6ATaPDaC5HO+NYh7KK/6/k6bkVhTufEr7xeT9QYfDqD5BcbxC3UX/ANRe3kQ4204qwHssRW/mXIzCpwmnLZnRDjielSkn4O31uJXYLSeG2tWMSg+1Wdc5fDsbyM8vEcFktYr0/B0xr4DEaKWR9+n9fQl0bpqm7o56jbirbNvZn2+45GeJWwtSnuilfBVaSzbrqi21ZyHCN8nKda2y3qUCpe87W+i+M+w4BRy05Tfh92Z46WWnCHm/t9x3lNYVwxrHrXulI+Y7fIGerjJ5aTXXQ8qWxVso3DcNg7hsE8RlSJlkAhYSpBBYJVkC9glWQK2iUZAnaJRlRK4S0WVYjcJvEhiVom8So/orCc41FP8AGtNj/wCnX/w07sLG7L01dnqui6ta0fd6R4bvPKeqdho4AQAgBACAcuoIIO4gg9xh6kp2d0Y7E8jcHUQzB7iWOqrt0EUdQVcgd435zipcPowd7X8T1KnGMTKOWLUfDd+f4H6KAq9FVRR7gijjuE7Yx5JHlzm5PNJ+ovbprBV+viKyeyvO492a7PObRw9R8jCWIprmQ/8AmvBj1Uvs4Ko+uc0WEnzaMnjIckyavlVV1YduLD9I/wAbvI/zF/Ecp5SUnfU68FMq8O+pKxkeaZYUaTw77iF7xq+e6ZulJcjWOIpy5jgrU7R5HOZmxUaa5M4bFDOxMn6rF6Fg4/aHuOYmFbD06q+JeZ2YXH18M/genR6r98DLX6Mx+BOWRxtJ2Kyg85X2ay7T4ZjunzuN4NZ5oe34PYjXwmLV38E/Z/vr4mw5P4Q14dQwIZs7GBGRBY7AfeBqjhPewVF0qEYvfn5ni4yop1m1stF5Fdp2zXxVdfVRW1p+N+io8ATOXHzvJR6HE9yAieeCNhIIIHEqQQWCVZAvYJVkCtolGQJ2iUZAncJESrELhN4lRKxczkOvYO+dESpqeSWG1sVY/wBnDomHT4j6x8j4z2MLC0TopI9G0FVsZ+06o4bT9fKdhuWsAIAQAgBAKHlTyrw2jlU3Cx2sz1ERdYtlltJOQA29Z7s5vRoSqvQyq1o09zz/AEp6QsbiNlVdWFTqJAts782GQ/DxndDB04/Nr9Dhni5vbT6lHbdbcda+2y4/ecsB3A7uE3SUflVjllNyeruOYepR1SjZKLGgTNl0WFAlGaIsKBM2XQ4iCVuy2RMcw1jJ6rEe7q8JR2e5aKcflZcYbHZ7G2e8bplKHQ6I1f5DgmZsfYBg8LpemzF4lC4Fot1NU9EhEGSjIzwcQ5Oo21zMsybZZNMCxE0ggheQCB5VkC1koyorbKMgUtlGQJXSEVYjdN4lSPBJnYD1Jm5+Xd55Topq7IW5teSGF5vChjvuZ7m4nIeQB4z36KtBHXTVkb3BValar7sz3naZqXJ4AQAgBACAePekbHc7jWUHZUFpHDpN5sRwnq4WNqfieZipXn4GarnScjG6ZVkIfpmbLosKJRl0WFEozRD9EzZdD1cozRDCSpZE6GVJHMBiWazmxuCl2PHIAdnWeErJaXNKbd7FpMjcouUfJTC47JrAa7V/d31nUtT3Z/aHuOYmdSnGatJFJQUjJYivSejtl6HHUDdfUp5xB/6lW8d4zE8yrgpR1gZ/FHfUd0bpjD4ldamxX7QDtHeN44zhknHdFlJPYYeUJIHkMgWslGVFbZRkClsoyBOxSdwJ7tshFSsxuJpr/eWKp9kHXbwG7jlOunRnLZEDmiNH4u8/4OHNVbZBrrjqErn9hN58++ejSwVTdsvGDfI9I0fhQClY3Lqr8qj9BPWStodJpZICAEAIAQCLFXitGsbcis7dyjM/SSld2IbsrngGkcQbLWdt7Fnb4mOZ+s9yKsrHjzd3c4rMkzY3SZVlR+kyjLofpMzZdD9BlGXQ/S0ozRD1RmbLoZQypZEymQWHtApmHs9tsh8KbB560pU5I1pLRs70piG10qUldfWZiN4VctnuzJ8p4/EK8oyhTg7Zr38Ed9CCs5tbHdOOI2Wfik0sdbSp6kSpJ6xHkYEZg5z0IyUldMwaa3KLTPI/AYpucerm7d4uqY02g9pZfW45ys6cZbozlTiylt5IY+r/AKbHLcvUmKoDf/bXkfKck8BB7Fezktn6ituE0snrYLD3++rG6mfCxZhLh75Mi0+nuJ2f+Idei7x3YzCkeMyfDplfi/j9CH9l0o+7R2p77MbRl4LtkrhsubFpPkdLyb0tZ6zYHDD3c7e4/ENWax4ZHmT2cn0J6+QIf/qsXiL+1UC0Vn5RnOqGDpw5FlS6sutF8m8HhsuYoRWG5sjY/wCJszOmMIx2RdRS2LmvAu23YB2kyxYewmCWs55kndn+ggDUAIAQAgBAM16QMbzWCZc8jcy1Du9ZvJSOM6MNG9RdxhiJWh4nipfMk9pnrnmMnQyCjGajIZUepaUZZD9LTNl0P0tKMuh6lpRmiHanlGXQ0jSpY7ttyUnsBy75CWpNzSYGjm6kT2VAPvbrPjnOaTu2zrirJIqy+vfY/UurSvy7W8yRwnz1efaYqcuUbRX1Z3pZaUV11JGMhlFoRqWU5oSPpKRc6bvTdi91LSSJ00mw9dc/eJ1w4nKOlSPoUdBP5WTppOk/a1e8GdkOI4eX+1vEzeHmuRL+1Un7afiAm6xFJ7SXqV7KfRnDXU/xEHzrJ7el/JeqI7KfR+gvbjcOu+1eG36TKWOw8d5r1LrD1XtFiN+m8Ku7nLO5cvrlOOpxrDR2bfgvybxwNV72RX4jT1h/dUKvvsYt5bJ59Xj7f/HFLx1+n5OqHDof7Sv4FViMTiLTlZcwB3qnQXLhvnnS4hiMRJRcnr5fQ7YUaVJXjFeepp+SGHFdBO0B3JUEnIdWYB6yc59Nw2DjTb7zxcVUc56l/PROUIAQAgBACAeZelnSHTSkH92hY/FYcvILnxno4KOjZxYqWqR5yhnecTGEMgqxmsypRjlLSrJQ9S0oy6HqXlGXQ7U8o0XTHKrJRoumN12SjRZMawac5bWnVra7dydL6gDjKydotmkFeSNRiLQiM53IrMe4DOcVSahBzeyVztjHM0kUWCUisa3rNm7fExzM+aoXyZnu7t+Z3VfmsuWhMTNTM5JlWybHBMylIskRuAd4E55WNE2QtSvZ9ZzSsaKTImoTs8zMJMupM4NKeyJhKTLpsjfIbtky3NEKWmXRtFCljHblv3DjO/BQvO/QpiJWhbqaemvVRU36oC8evzn29CGSnGJ89OWaTZo6lyUA7cgBNSp1ACAEAIAQDwXltpDn8U7g5hnYj4F6CeQntYeGWCR5lWWaTZSIZsYsnQyCrGKzIKMZqaVZA7S8o0WTHanlGi6Y5VZKtF0xuuyUaLJjVdsq0WTL/kvXmz2H7IFa956Tf7Zz1nsjqw63ZYaef/DFY32uqfKOk3kMuM8Xi1S1DIt5NL8+x6WFj8ebpqKFp5eZcjTc+FpVyFj4TKORaxwTMpSLJHBMxlIskcEzCUi6RwxnPJl0iNjMJM0SFbWhGsUJ2tLo2ij7gK9e1B2HXPcu76ec93hdHM13v2Rw46dtOhqsEmtYPd0jw/sT608Uu4AQAgBACAVvKPGcxhbbM8iEKr8bdFfMiaUo5ppFKjtFs/PePt1rG7AdUcNn6z3IrQ81nCGSUZOhkFWMIZBVk6NKlGNVPKtBDlVkq0XTG67JRosmNV2yrRZMZrslWiyZudAVamHTtfOw/NtHlqjhOCo7yZ6VKNooh0lZrX5dVKfz2H9APGfN8Tq5sQo8oq/m9PoelQjam31f0IdacGctY+a0q5k2PhaUcibHJMzciyRwTMpSLJHBMwlIukcEzCUi6RBY8qjSKFbWl0jWKFLGl0jZFloGvpO/Zkg+p/KfX8LpW16Kx4OMndmo0TX6zfKPqfynsnEWMAIAQAgBAMR6UtIc3QlfaWtPcgyA4lvKdeEheTZz4h6JHioM9c4iVTIKkyNIKsnRpBVk6NIKsnR5BUZrslWgmNV2yrRZMZS2VsWTLDRlZtsVB9ohe7M5E8BmeEzqPLFs2pLNJI9Nqy3bgPICeYeqZ9LdbWs/iuzj4BsTyAnxdetnnOf8m/RaI9TLlSj0R9zmOcWDORnJsfCZVyJsckzNyJsckzJyLJHBMylIukRO8oXSFrHlkjVIVseXSNUhfW259m2dOGhmqIitLLTbNDomrUpXtbpnj/TKfa4KGWku/U+crSvM0+Cr1a1HuzPeds6zIngBACAEAIB436VdI6+IZAdi6tQ7k6TfzHKerg4Wjc4q8ryMBO0wJ6qnO5T4bPGQ2ijklzO9i+syD5hI3M3URIlq9R1u5WP5QyLt7I6OKVd5y7wR9RFrkNvmiarFIdxB4g/SQ0VuNV2dhlbAYSyRYDCWytibmt5D0a1hsP2ATxPRHlrzjxUrKx34ON25Gyx9xSh2G9hza/E/Rz88+E8XH1uyw85Le1l4vQ9WhDNUSKk5DJRuUBRwnxdSVnlXLT0/s9LfU+a0pnFg1pGcWPhaVcybHJMo5FrHJaZuRZIieyRYuoi9jyyRokLWPLpGiQtY8skapHylNYhfbYLw/sz0sBTcm35HJjZ2SXmbDD16zKo3ZgcB/SfaRiopJHzzd3c0EkgIAQAgBAOLX1VLZE5AnIbSchuEIHg2l8NZisQ2qtt7KTrrWhIV3Osdew9Fd4nswkqcNXbxPLbnN/Ch7R/IrEttc04UdgHP2cT6o4EzGeMgtrv2RpHCTl8zL3DcisGu23ncQfv2ED8K5Cc0sZUe1l4G8cJTjyLrA6Ew6fucPUPetK58TlnMZVZy3bN1CMdkW9WAt6kI8BMyxKdHWHeoPeQYBXY3knhrf3uFpY+0ERW/EuRmsa1SO0mZypQlujM6T9HKb8NbZQepbM7E7gfWHiZ0wx0l86uc08FF/LoZLSWAxWDOWJrIXPIWqdas/MN3ccjO2nUhU+V+RxVKM6e6Oars922WaMj1Hkhhubw+fW58l6P1DHjPJxErzPYw0ctNFnpd9tVfZrXtwGSjzPhPm+N1rKEPGT8tvc9TCR+aXl6lbrT5DO+Z32DWjMLHzWkZhY+F5F2TY4ayLFlEieyTYuokD2SyRdRIHslkjRRF3eWSNEiB3lkjRIstC1Z2g/w1z+Y/8+U+j4VR+KPdqeHj6l2/Q12iK83LeyMuJn0R5RbQAgBACAEAIAhpTCs6gIB6xYjYMz2/WALUaG9tuC/qYA/TgKl3KD7z0vrAGQIAQAgBAAiAK4jAVuCCoyYZEZAgjsKnYRCdgYTS3o6RbVtwrcwAwLpkXryzzzUb17t3dO2GMko2mrnJPCRbvHQ1eAoChKxuUKveAN8427u51JWViu0riM7LG+8KV+FNrfzEz4vi9bPWqeUV5av3PYwtO0I+vqIc7PFsdeU+87FhlPhtiwynBtk2JynDWSbFlEiayTYuokL2S1i6iQu8tYukQu8mxdIjr2sB493XNIRzSSJm8sGzR6DToM/tt5D+zPsOHU7QcvL0PlsTK8kjWaKryrz9olvyE9E5hyAEAIAQAgBACAEAIAQAgBACAEAIAQCNaVB1gMjAMRp7AYnDsXP+LVmSCo2pntOuv5ifJ43hNSF5JuS1d+evVfj0PYw+KhLTZiFOJDDNTnPElTcdzvTTJOdlbE5T5zsWJynJsixOU4NkmxbKRtZJsWSImslrFkiJnk2LpETNLWLJE+GqbJm7Bll17esDh5zqwsVmu+Rx4yqsmVGrwdOSog35KOJ/rPsqEMlOMT5mpK8myfFabtruFSKgRQ3rBgegLswW3DPmDl7mzybIibFDSqcxnAPsAIAQAgBACAEAIAQAgBACAEAIAQAgHFtYYZGAZrSvJZGJevOtvaTZ+Jdx4TgxPDqNa7tZ933R1UsXOGm67ygvwGJr9ZBevtIcm4r/AEng4jgtaGsNV3fj/wBPQpY6D528RP8AaKycixrPWrqVI4zyZ0akHaUf3zO6NVNX+hIK2PqlG7rEPlnM723v6F1UgfDRZ7DeEZo9SyqQ6kbUv1jLvIH1Mutdie1p9SFgB6zoPm1j5S6hJ8h28eVzmvVY5ILLT91SBx65vSwtSp8qv4K5lPFZd7LxHqNE4hupKB7zrN5f0np0eDVZfPp7+yOCrxCPVv2RY4XQlSHWYta3ax2eA/POevQ4bRpa2u+/8Hn1cZUnpsjQaJoLWBsjkuZzy2E9Q/vsnoHKWtmCqZtcopJKk9jFfVLDcSOondAGIAQAgBACAEAIAQAgBACAEAIAQAgBACAEAIBFdhkfeNvbuMAr8VocOMjquOx1BkSipKzVyVJrZlRiOTFJ30D5WYeSmcssDh5bwXlp9DdYqsv9hN+TGHH+XYPmb85n/wDMw38fd/kv/m1uvsC8ncKP8tj87/kZK4bhl/r7v8kPGVuvshqnQ9Q9WgH5C31m0MLRh8sF6GUq9SW8mP14C07AmqOCjwnQZDFeiG+0wHcM/MwBynR9S9Wse07fLdAG4AQAgBACAEAIAQAgBACAEAIAQAgBACAEAIAQAgBACAEAIAQAgBACAEAIAQAgBACAEAIB/9k=">
            <a:extLst>
              <a:ext uri="{FF2B5EF4-FFF2-40B4-BE49-F238E27FC236}">
                <a16:creationId xmlns:a16="http://schemas.microsoft.com/office/drawing/2014/main" id="{C00B4071-6203-0F73-5E8F-8E1759E61B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603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ea"/>
              <a:ea typeface="+mj-ea"/>
            </a:endParaRPr>
          </a:p>
        </p:txBody>
      </p:sp>
      <p:sp>
        <p:nvSpPr>
          <p:cNvPr id="5" name="AutoShape 4" descr="https://diymediahome.org/wp-content/uploads/Windows_7_logo.png">
            <a:extLst>
              <a:ext uri="{FF2B5EF4-FFF2-40B4-BE49-F238E27FC236}">
                <a16:creationId xmlns:a16="http://schemas.microsoft.com/office/drawing/2014/main" id="{CD63B553-525A-9A1A-12EA-BC2A778CB3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603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ea"/>
              <a:ea typeface="+mj-ea"/>
            </a:endParaRPr>
          </a:p>
        </p:txBody>
      </p:sp>
      <p:sp>
        <p:nvSpPr>
          <p:cNvPr id="6" name="AutoShape 6" descr="https://diymediahome.org/wp-content/uploads/Windows_7_logo.png">
            <a:extLst>
              <a:ext uri="{FF2B5EF4-FFF2-40B4-BE49-F238E27FC236}">
                <a16:creationId xmlns:a16="http://schemas.microsoft.com/office/drawing/2014/main" id="{23BDD8BF-788E-21E4-5618-8998D3BB7C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603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j-ea"/>
              <a:ea typeface="+mj-ea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BBD0EB5-B9C6-ED20-BE8F-1C32B2A87BFC}"/>
              </a:ext>
            </a:extLst>
          </p:cNvPr>
          <p:cNvCxnSpPr>
            <a:cxnSpLocks/>
          </p:cNvCxnSpPr>
          <p:nvPr/>
        </p:nvCxnSpPr>
        <p:spPr>
          <a:xfrm>
            <a:off x="9048481" y="976819"/>
            <a:ext cx="0" cy="5261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B8AB940-EB9D-4F12-DE91-195C2AC54C0C}"/>
              </a:ext>
            </a:extLst>
          </p:cNvPr>
          <p:cNvSpPr txBox="1"/>
          <p:nvPr/>
        </p:nvSpPr>
        <p:spPr>
          <a:xfrm>
            <a:off x="9093839" y="1615932"/>
            <a:ext cx="2782249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공용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 경우 여러 사용자들이 사용 하기 때문에 개인정보 노출을 방지 하기 위해서는 사용 후 꼭 로그아웃을 하셔야 합니다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buAutoNum type="arabicPeriod"/>
            </a:pP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buAutoNum type="arabicPeriod"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사용이 끝난 후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400">
                <a:latin typeface="맑은 고딕" panose="020B0503020000020004" pitchFamily="50" charset="-127"/>
                <a:ea typeface="맑은 고딕" panose="020B0503020000020004" pitchFamily="50" charset="-127"/>
              </a:rPr>
              <a:t>시간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동안 아무런 작업이 없으면 자동으로 세션이 종료됩니다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400" dirty="0">
              <a:solidFill>
                <a:srgbClr val="01010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/>
            </a:endParaRPr>
          </a:p>
          <a:p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86BC2D18-8D92-0E59-89AE-D6653406A767}"/>
              </a:ext>
            </a:extLst>
          </p:cNvPr>
          <p:cNvSpPr txBox="1">
            <a:spLocks/>
          </p:cNvSpPr>
          <p:nvPr/>
        </p:nvSpPr>
        <p:spPr>
          <a:xfrm>
            <a:off x="565808" y="726039"/>
            <a:ext cx="7612034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altLang="ko-KR" sz="2400" dirty="0">
                <a:solidFill>
                  <a:schemeClr val="tx1"/>
                </a:solidFill>
                <a:latin typeface="Malgun Gothic"/>
                <a:ea typeface="맑은 고딕"/>
                <a:cs typeface="Calibri"/>
              </a:rPr>
              <a:t>5. </a:t>
            </a:r>
            <a:r>
              <a:rPr lang="ko-KR" altLang="en-US" sz="2400" dirty="0">
                <a:solidFill>
                  <a:schemeClr val="tx1"/>
                </a:solidFill>
                <a:latin typeface="Malgun Gothic"/>
                <a:ea typeface="Malgun Gothic"/>
                <a:cs typeface="Calibri"/>
              </a:rPr>
              <a:t>로그아웃</a:t>
            </a:r>
            <a:r>
              <a:rPr lang="ko-KR" altLang="en-US" sz="2400" dirty="0">
                <a:solidFill>
                  <a:schemeClr val="tx1"/>
                </a:solidFill>
                <a:latin typeface="Malgun Gothic"/>
                <a:ea typeface="Malgun Gothic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latin typeface="Malgun Gothic"/>
                <a:ea typeface="굴림"/>
              </a:rPr>
              <a:t>/ </a:t>
            </a:r>
            <a:r>
              <a:rPr lang="ko-KR" altLang="en-US" sz="2400" dirty="0">
                <a:solidFill>
                  <a:schemeClr val="tx1"/>
                </a:solidFill>
                <a:latin typeface="Malgun Gothic"/>
                <a:ea typeface="Malgun Gothic"/>
              </a:rPr>
              <a:t>세션 종료</a:t>
            </a:r>
            <a:endParaRPr lang="en-US" altLang="ko-KR" sz="2400" dirty="0">
              <a:solidFill>
                <a:schemeClr val="tx1"/>
              </a:solidFill>
              <a:latin typeface="Malgun Gothic"/>
              <a:ea typeface="Malgun Gothic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04F324-2696-A8A6-5FEE-60934A73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15" y="1192389"/>
            <a:ext cx="356961" cy="4340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82F74A-0DB4-82B2-2DFD-C78AD717C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854" y="1185635"/>
            <a:ext cx="351882" cy="426213"/>
          </a:xfrm>
          <a:prstGeom prst="rect">
            <a:avLst/>
          </a:prstGeom>
        </p:spPr>
      </p:pic>
      <p:pic>
        <p:nvPicPr>
          <p:cNvPr id="1026" name="그림 2">
            <a:extLst>
              <a:ext uri="{FF2B5EF4-FFF2-40B4-BE49-F238E27FC236}">
                <a16:creationId xmlns:a16="http://schemas.microsoft.com/office/drawing/2014/main" id="{B9D903B2-FB24-0D2D-D29A-56AC33F14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517" y="1562957"/>
            <a:ext cx="3546634" cy="363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0539AE-582C-E4E1-CD87-19528C753905}"/>
              </a:ext>
            </a:extLst>
          </p:cNvPr>
          <p:cNvSpPr/>
          <p:nvPr/>
        </p:nvSpPr>
        <p:spPr>
          <a:xfrm>
            <a:off x="4310896" y="1498400"/>
            <a:ext cx="3592285" cy="39782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C613AA70-25DF-8690-A854-B31C2C988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08" y="1499626"/>
            <a:ext cx="2987299" cy="12574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93FCE8-B430-387A-2785-3845B0468B66}"/>
              </a:ext>
            </a:extLst>
          </p:cNvPr>
          <p:cNvSpPr/>
          <p:nvPr/>
        </p:nvSpPr>
        <p:spPr>
          <a:xfrm>
            <a:off x="1285751" y="1563099"/>
            <a:ext cx="640765" cy="2276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7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38B7D-41D4-F54D-9C54-0B726F516D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1600"/>
              </a:spcAft>
            </a:pPr>
            <a:r>
              <a:rPr lang="en-US" altLang="ko-KR" sz="3000">
                <a:latin typeface="맑은 고딕" panose="020B0503020000020004" pitchFamily="50" charset="-127"/>
                <a:ea typeface="맑은 고딕" panose="020B0503020000020004" pitchFamily="50" charset="-127"/>
              </a:rPr>
              <a:t>MFA </a:t>
            </a:r>
            <a:r>
              <a:rPr lang="ko-KR" altLang="en-US" sz="3000">
                <a:latin typeface="맑은 고딕" panose="020B0503020000020004" pitchFamily="50" charset="-127"/>
                <a:ea typeface="맑은 고딕" panose="020B0503020000020004" pitchFamily="50" charset="-127"/>
              </a:rPr>
              <a:t>인증 등록 가이드</a:t>
            </a:r>
          </a:p>
        </p:txBody>
      </p:sp>
    </p:spTree>
    <p:extLst>
      <p:ext uri="{BB962C8B-B14F-4D97-AF65-F5344CB8AC3E}">
        <p14:creationId xmlns:p14="http://schemas.microsoft.com/office/powerpoint/2010/main" val="486804437"/>
      </p:ext>
    </p:extLst>
  </p:cSld>
  <p:clrMapOvr>
    <a:masterClrMapping/>
  </p:clrMapOvr>
</p:sld>
</file>

<file path=ppt/theme/theme1.xml><?xml version="1.0" encoding="utf-8"?>
<a:theme xmlns:a="http://schemas.openxmlformats.org/drawingml/2006/main" name="Anheuser-Busch Custom Template">
  <a:themeElements>
    <a:clrScheme name="Anheuser-Busch Color Palette 2">
      <a:dk1>
        <a:srgbClr val="010101"/>
      </a:dk1>
      <a:lt1>
        <a:srgbClr val="FFFFFF"/>
      </a:lt1>
      <a:dk2>
        <a:srgbClr val="D3A238"/>
      </a:dk2>
      <a:lt2>
        <a:srgbClr val="F2F2F2"/>
      </a:lt2>
      <a:accent1>
        <a:srgbClr val="F5DF02"/>
      </a:accent1>
      <a:accent2>
        <a:srgbClr val="E3C120"/>
      </a:accent2>
      <a:accent3>
        <a:srgbClr val="274F31"/>
      </a:accent3>
      <a:accent4>
        <a:srgbClr val="284F6D"/>
      </a:accent4>
      <a:accent5>
        <a:srgbClr val="4F4566"/>
      </a:accent5>
      <a:accent6>
        <a:srgbClr val="77312C"/>
      </a:accent6>
      <a:hlink>
        <a:srgbClr val="594B32"/>
      </a:hlink>
      <a:folHlink>
        <a:srgbClr val="4D4D4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F9C204ED-7269-40CB-972A-401A369AB2B4}" vid="{7F7D528D-7754-40BE-A34E-0A68713D5B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0C388D390C264699842B0279E72B92" ma:contentTypeVersion="4" ma:contentTypeDescription="Create a new document." ma:contentTypeScope="" ma:versionID="4f472c4daf51d5fd58b653d29e7128f4">
  <xsd:schema xmlns:xsd="http://www.w3.org/2001/XMLSchema" xmlns:xs="http://www.w3.org/2001/XMLSchema" xmlns:p="http://schemas.microsoft.com/office/2006/metadata/properties" xmlns:ns2="17a71539-12ea-4f30-8155-88ee51bb0eaf" targetNamespace="http://schemas.microsoft.com/office/2006/metadata/properties" ma:root="true" ma:fieldsID="cc3d68c2f18270fb8bbfba7eb806e778" ns2:_="">
    <xsd:import namespace="17a71539-12ea-4f30-8155-88ee51bb0e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71539-12ea-4f30-8155-88ee51bb0e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4A13EA-FFC4-4338-B9B9-BA319D5CAE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0DDCB9-CA82-4FA5-BDCA-D19AEB3FBB87}">
  <ds:schemaRefs>
    <ds:schemaRef ds:uri="17a71539-12ea-4f30-8155-88ee51bb0ea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17BA175-2A4A-48D0-87F4-49CE885016DA}">
  <ds:schemaRefs>
    <ds:schemaRef ds:uri="17a71539-12ea-4f30-8155-88ee51bb0e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44</TotalTime>
  <Words>573</Words>
  <Application>Microsoft Office PowerPoint</Application>
  <PresentationFormat>와이드스크린</PresentationFormat>
  <Paragraphs>90</Paragraphs>
  <Slides>16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5" baseType="lpstr">
      <vt:lpstr>System Font Regular</vt:lpstr>
      <vt:lpstr>Gulim</vt:lpstr>
      <vt:lpstr>Gulim</vt:lpstr>
      <vt:lpstr>맑은 고딕</vt:lpstr>
      <vt:lpstr>맑은 고딕</vt:lpstr>
      <vt:lpstr>Arial</vt:lpstr>
      <vt:lpstr>Calibri</vt:lpstr>
      <vt:lpstr>Wingdings</vt:lpstr>
      <vt:lpstr>Anheuser-Busch Custom Template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인증 앱 설치 방법 &lt;PC 접속 필요&gt;</vt:lpstr>
      <vt:lpstr>인증 앱 설치 방법 &lt;PC&gt;</vt:lpstr>
      <vt:lpstr>인증 앱 설치 방법 &lt;스마트폰&gt;</vt:lpstr>
      <vt:lpstr>인증 앱 설치 방법 &lt;스마트폰 및 PC&gt;</vt:lpstr>
      <vt:lpstr>PowerPoint 프레젠테이션</vt:lpstr>
      <vt:lpstr>장기 미접속자 계정 자동 비활성화 정책 (~30일)</vt:lpstr>
      <vt:lpstr>FAQs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sungrok.lee</dc:creator>
  <cp:lastModifiedBy>Peoplehelp</cp:lastModifiedBy>
  <cp:revision>31</cp:revision>
  <dcterms:created xsi:type="dcterms:W3CDTF">2022-11-10T03:00:05Z</dcterms:created>
  <dcterms:modified xsi:type="dcterms:W3CDTF">2025-05-19T01:42:11Z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0x010100B60C388D390C264699842B0279E72B92</vt:lpwstr>
  </property>
</Properties>
</file>